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6_EB684D25.xml" ContentType="application/vnd.ms-powerpoint.comments+xml"/>
  <Override PartName="/ppt/notesSlides/notesSlide17.xml" ContentType="application/vnd.openxmlformats-officedocument.presentationml.notesSlide+xml"/>
  <Override PartName="/ppt/comments/modernComment_139_412BE5E1.xml" ContentType="application/vnd.ms-powerpoint.comment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304" r:id="rId5"/>
    <p:sldId id="316" r:id="rId6"/>
    <p:sldId id="306" r:id="rId7"/>
    <p:sldId id="307" r:id="rId8"/>
    <p:sldId id="314" r:id="rId9"/>
    <p:sldId id="308" r:id="rId10"/>
    <p:sldId id="309" r:id="rId11"/>
    <p:sldId id="317" r:id="rId12"/>
    <p:sldId id="327" r:id="rId13"/>
    <p:sldId id="320" r:id="rId14"/>
    <p:sldId id="323" r:id="rId15"/>
    <p:sldId id="325" r:id="rId16"/>
    <p:sldId id="326" r:id="rId17"/>
    <p:sldId id="321" r:id="rId18"/>
    <p:sldId id="324" r:id="rId19"/>
    <p:sldId id="310" r:id="rId20"/>
    <p:sldId id="313" r:id="rId21"/>
    <p:sldId id="328" r:id="rId22"/>
    <p:sldId id="31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E2F895-9C41-DE54-5564-99AD3D433B31}" name="Franklin, Grant" initials="FG" userId="S::grantdfranklin@tamu.edu::5abe4091-dd5f-473a-9aa3-6bf6dd197779" providerId="AD"/>
  <p188:author id="{7E7B28BA-17EB-C702-9B2D-86A57A5191D8}" name="Rennaker, Martin" initials="RM" userId="S::mwrennaker@tamu.edu::c71cc602-29bf-4247-95bf-88928ae1b3d4" providerId="AD"/>
  <p188:author id="{30A40CCD-9904-29EE-286E-8AA5807CEAA3}" name="Magallanes, Yarentzy" initials="MY" userId="S::yarentzym@tamu.edu::b14954fa-3e6a-41ac-9a52-396e13fe3d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76629-82B0-40D2-E754-5205A5193020}" v="693" dt="2022-08-28T23:35:13.980"/>
    <p1510:client id="{150BD05F-85EF-D06C-4F95-B94C98AB83D6}" v="182" dt="2022-08-28T20:48:08.204"/>
    <p1510:client id="{230EE0DE-7DD6-FB4E-9251-26C9C3FC4AE7}" v="292" dt="2022-08-29T20:43:27.442"/>
    <p1510:client id="{2DA5FCE1-6731-E7BD-6F83-D0396719F1A9}" v="158" dt="2022-08-28T23:23:25.283"/>
    <p1510:client id="{692CCE93-A576-83D7-AE07-0BAF5797DEC2}" v="214" dt="2022-08-28T02:07:37.006"/>
    <p1510:client id="{87E5743E-DE55-96C9-E2C4-9ABFF5DD0F72}" v="23" dt="2022-08-29T15:01:54.931"/>
    <p1510:client id="{8C3EBF7D-E688-E142-5B36-F5C1CFD96A42}" v="174" dt="2022-08-26T20:31:50.612"/>
    <p1510:client id="{9A00DBD2-DA41-C212-A60C-9C11B0007A34}" v="2" dt="2022-09-07T23:27:29.363"/>
    <p1510:client id="{AAA850F4-9A17-E6B6-63B8-6CD05D3CA613}" v="34" dt="2022-08-26T20:49:53.583"/>
    <p1510:client id="{BC3B2EAC-5A7E-9A61-80D5-AE1A8C71E700}" v="1192" dt="2022-08-28T00:02:10.683"/>
    <p1510:client id="{C2A4D15B-DC3E-51D9-55E3-43ABCE14E6B5}" v="918" dt="2022-08-29T12:27:30.291"/>
    <p1510:client id="{CEC3042F-2206-E649-A7AE-FFE5E35CB85B}" v="377" dt="2022-08-26T19:02:01.673"/>
    <p1510:client id="{E6B86E2D-9CC9-548D-5C52-18E640E5A217}" v="424" dt="2022-08-26T20:52:11.593"/>
    <p1510:client id="{E9BA508E-FA76-49A9-A8DC-2FE25E3B3412}" v="175" dt="2022-08-29T20:46:19.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aker, Martin" userId="S::mwrennaker@tamu.edu::c71cc602-29bf-4247-95bf-88928ae1b3d4" providerId="AD" clId="Web-{230EE0DE-7DD6-FB4E-9251-26C9C3FC4AE7}"/>
    <pc:docChg chg="addSld modSld">
      <pc:chgData name="Rennaker, Martin" userId="S::mwrennaker@tamu.edu::c71cc602-29bf-4247-95bf-88928ae1b3d4" providerId="AD" clId="Web-{230EE0DE-7DD6-FB4E-9251-26C9C3FC4AE7}" dt="2022-08-29T20:43:27.442" v="269" actId="1076"/>
      <pc:docMkLst>
        <pc:docMk/>
      </pc:docMkLst>
      <pc:sldChg chg="modSp">
        <pc:chgData name="Rennaker, Martin" userId="S::mwrennaker@tamu.edu::c71cc602-29bf-4247-95bf-88928ae1b3d4" providerId="AD" clId="Web-{230EE0DE-7DD6-FB4E-9251-26C9C3FC4AE7}" dt="2022-08-29T20:16:32.128" v="239"/>
        <pc:sldMkLst>
          <pc:docMk/>
          <pc:sldMk cId="3949481253" sldId="310"/>
        </pc:sldMkLst>
        <pc:graphicFrameChg chg="mod modGraphic">
          <ac:chgData name="Rennaker, Martin" userId="S::mwrennaker@tamu.edu::c71cc602-29bf-4247-95bf-88928ae1b3d4" providerId="AD" clId="Web-{230EE0DE-7DD6-FB4E-9251-26C9C3FC4AE7}" dt="2022-08-29T20:16:32.128" v="239"/>
          <ac:graphicFrameMkLst>
            <pc:docMk/>
            <pc:sldMk cId="3949481253" sldId="310"/>
            <ac:graphicFrameMk id="4" creationId="{93B30CE0-87B8-AC0F-7DC9-5BA36A683BCD}"/>
          </ac:graphicFrameMkLst>
        </pc:graphicFrameChg>
      </pc:sldChg>
      <pc:sldChg chg="addSp delSp modSp">
        <pc:chgData name="Rennaker, Martin" userId="S::mwrennaker@tamu.edu::c71cc602-29bf-4247-95bf-88928ae1b3d4" providerId="AD" clId="Web-{230EE0DE-7DD6-FB4E-9251-26C9C3FC4AE7}" dt="2022-08-29T20:24:40.268" v="261" actId="1076"/>
        <pc:sldMkLst>
          <pc:docMk/>
          <pc:sldMk cId="1093395937" sldId="313"/>
        </pc:sldMkLst>
        <pc:spChg chg="del">
          <ac:chgData name="Rennaker, Martin" userId="S::mwrennaker@tamu.edu::c71cc602-29bf-4247-95bf-88928ae1b3d4" providerId="AD" clId="Web-{230EE0DE-7DD6-FB4E-9251-26C9C3FC4AE7}" dt="2022-08-29T20:19:03.883" v="257"/>
          <ac:spMkLst>
            <pc:docMk/>
            <pc:sldMk cId="1093395937" sldId="313"/>
            <ac:spMk id="2" creationId="{00000000-0000-0000-0000-000000000000}"/>
          </ac:spMkLst>
        </pc:spChg>
        <pc:spChg chg="mod">
          <ac:chgData name="Rennaker, Martin" userId="S::mwrennaker@tamu.edu::c71cc602-29bf-4247-95bf-88928ae1b3d4" providerId="AD" clId="Web-{230EE0DE-7DD6-FB4E-9251-26C9C3FC4AE7}" dt="2022-08-29T20:16:56.847" v="247" actId="20577"/>
          <ac:spMkLst>
            <pc:docMk/>
            <pc:sldMk cId="1093395937" sldId="313"/>
            <ac:spMk id="75" creationId="{00000000-0000-0000-0000-000000000000}"/>
          </ac:spMkLst>
        </pc:spChg>
        <pc:graphicFrameChg chg="add del mod">
          <ac:chgData name="Rennaker, Martin" userId="S::mwrennaker@tamu.edu::c71cc602-29bf-4247-95bf-88928ae1b3d4" providerId="AD" clId="Web-{230EE0DE-7DD6-FB4E-9251-26C9C3FC4AE7}" dt="2022-08-29T20:19:00.398" v="256"/>
          <ac:graphicFrameMkLst>
            <pc:docMk/>
            <pc:sldMk cId="1093395937" sldId="313"/>
            <ac:graphicFrameMk id="4" creationId="{A6936145-DE60-5945-9994-2DD98F5A4B4E}"/>
          </ac:graphicFrameMkLst>
        </pc:graphicFrameChg>
        <pc:picChg chg="add mod">
          <ac:chgData name="Rennaker, Martin" userId="S::mwrennaker@tamu.edu::c71cc602-29bf-4247-95bf-88928ae1b3d4" providerId="AD" clId="Web-{230EE0DE-7DD6-FB4E-9251-26C9C3FC4AE7}" dt="2022-08-29T20:24:40.268" v="261" actId="1076"/>
          <ac:picMkLst>
            <pc:docMk/>
            <pc:sldMk cId="1093395937" sldId="313"/>
            <ac:picMk id="5" creationId="{BDDF888B-F3B2-7FF0-7788-D081A72D3E43}"/>
          </ac:picMkLst>
        </pc:picChg>
      </pc:sldChg>
      <pc:sldChg chg="modSp">
        <pc:chgData name="Rennaker, Martin" userId="S::mwrennaker@tamu.edu::c71cc602-29bf-4247-95bf-88928ae1b3d4" providerId="AD" clId="Web-{230EE0DE-7DD6-FB4E-9251-26C9C3FC4AE7}" dt="2022-08-29T17:02:08.010" v="38" actId="20577"/>
        <pc:sldMkLst>
          <pc:docMk/>
          <pc:sldMk cId="3108119076" sldId="324"/>
        </pc:sldMkLst>
        <pc:spChg chg="mod">
          <ac:chgData name="Rennaker, Martin" userId="S::mwrennaker@tamu.edu::c71cc602-29bf-4247-95bf-88928ae1b3d4" providerId="AD" clId="Web-{230EE0DE-7DD6-FB4E-9251-26C9C3FC4AE7}" dt="2022-08-29T17:02:08.010" v="38" actId="20577"/>
          <ac:spMkLst>
            <pc:docMk/>
            <pc:sldMk cId="3108119076" sldId="324"/>
            <ac:spMk id="90" creationId="{00000000-0000-0000-0000-000000000000}"/>
          </ac:spMkLst>
        </pc:spChg>
      </pc:sldChg>
      <pc:sldChg chg="addSp delSp modSp new">
        <pc:chgData name="Rennaker, Martin" userId="S::mwrennaker@tamu.edu::c71cc602-29bf-4247-95bf-88928ae1b3d4" providerId="AD" clId="Web-{230EE0DE-7DD6-FB4E-9251-26C9C3FC4AE7}" dt="2022-08-29T20:43:27.442" v="269" actId="1076"/>
        <pc:sldMkLst>
          <pc:docMk/>
          <pc:sldMk cId="3593147495" sldId="328"/>
        </pc:sldMkLst>
        <pc:spChg chg="mod">
          <ac:chgData name="Rennaker, Martin" userId="S::mwrennaker@tamu.edu::c71cc602-29bf-4247-95bf-88928ae1b3d4" providerId="AD" clId="Web-{230EE0DE-7DD6-FB4E-9251-26C9C3FC4AE7}" dt="2022-08-29T20:43:23.395" v="267" actId="1076"/>
          <ac:spMkLst>
            <pc:docMk/>
            <pc:sldMk cId="3593147495" sldId="328"/>
            <ac:spMk id="2" creationId="{824AEC26-45D6-516F-EA92-BB4C0905B829}"/>
          </ac:spMkLst>
        </pc:spChg>
        <pc:spChg chg="del">
          <ac:chgData name="Rennaker, Martin" userId="S::mwrennaker@tamu.edu::c71cc602-29bf-4247-95bf-88928ae1b3d4" providerId="AD" clId="Web-{230EE0DE-7DD6-FB4E-9251-26C9C3FC4AE7}" dt="2022-08-29T20:42:23.159" v="262"/>
          <ac:spMkLst>
            <pc:docMk/>
            <pc:sldMk cId="3593147495" sldId="328"/>
            <ac:spMk id="3" creationId="{CEEE7BB1-EDCC-5949-013C-F003ABE4F670}"/>
          </ac:spMkLst>
        </pc:spChg>
        <pc:picChg chg="add mod ord">
          <ac:chgData name="Rennaker, Martin" userId="S::mwrennaker@tamu.edu::c71cc602-29bf-4247-95bf-88928ae1b3d4" providerId="AD" clId="Web-{230EE0DE-7DD6-FB4E-9251-26C9C3FC4AE7}" dt="2022-08-29T20:43:27.380" v="268" actId="1076"/>
          <ac:picMkLst>
            <pc:docMk/>
            <pc:sldMk cId="3593147495" sldId="328"/>
            <ac:picMk id="4" creationId="{5BBE9697-7523-57AC-E73D-D7F5997A981E}"/>
          </ac:picMkLst>
        </pc:picChg>
        <pc:picChg chg="add mod">
          <ac:chgData name="Rennaker, Martin" userId="S::mwrennaker@tamu.edu::c71cc602-29bf-4247-95bf-88928ae1b3d4" providerId="AD" clId="Web-{230EE0DE-7DD6-FB4E-9251-26C9C3FC4AE7}" dt="2022-08-29T20:43:27.442" v="269" actId="1076"/>
          <ac:picMkLst>
            <pc:docMk/>
            <pc:sldMk cId="3593147495" sldId="328"/>
            <ac:picMk id="5" creationId="{326E93BA-68F8-DA32-5972-54A5E0D8BFCD}"/>
          </ac:picMkLst>
        </pc:picChg>
      </pc:sldChg>
    </pc:docChg>
  </pc:docChgLst>
  <pc:docChgLst>
    <pc:chgData name="Franklin, Grant" userId="S::grantdfranklin@tamu.edu::5abe4091-dd5f-473a-9aa3-6bf6dd197779" providerId="AD" clId="Web-{87E5743E-DE55-96C9-E2C4-9ABFF5DD0F72}"/>
    <pc:docChg chg="modSld">
      <pc:chgData name="Franklin, Grant" userId="S::grantdfranklin@tamu.edu::5abe4091-dd5f-473a-9aa3-6bf6dd197779" providerId="AD" clId="Web-{87E5743E-DE55-96C9-E2C4-9ABFF5DD0F72}" dt="2022-08-29T15:01:51.931" v="15"/>
      <pc:docMkLst>
        <pc:docMk/>
      </pc:docMkLst>
      <pc:sldChg chg="modSp">
        <pc:chgData name="Franklin, Grant" userId="S::grantdfranklin@tamu.edu::5abe4091-dd5f-473a-9aa3-6bf6dd197779" providerId="AD" clId="Web-{87E5743E-DE55-96C9-E2C4-9ABFF5DD0F72}" dt="2022-08-29T15:01:51.931" v="15"/>
        <pc:sldMkLst>
          <pc:docMk/>
          <pc:sldMk cId="4231427536" sldId="308"/>
        </pc:sldMkLst>
        <pc:graphicFrameChg chg="mod modGraphic">
          <ac:chgData name="Franklin, Grant" userId="S::grantdfranklin@tamu.edu::5abe4091-dd5f-473a-9aa3-6bf6dd197779" providerId="AD" clId="Web-{87E5743E-DE55-96C9-E2C4-9ABFF5DD0F72}" dt="2022-08-29T15:01:51.931" v="15"/>
          <ac:graphicFrameMkLst>
            <pc:docMk/>
            <pc:sldMk cId="4231427536" sldId="308"/>
            <ac:graphicFrameMk id="83" creationId="{00000000-0000-0000-0000-000000000000}"/>
          </ac:graphicFrameMkLst>
        </pc:graphicFrameChg>
      </pc:sldChg>
    </pc:docChg>
  </pc:docChgLst>
  <pc:docChgLst>
    <pc:chgData name="Franklin, Grant" userId="S::grantdfranklin@tamu.edu::5abe4091-dd5f-473a-9aa3-6bf6dd197779" providerId="AD" clId="Web-{692CCE93-A576-83D7-AE07-0BAF5797DEC2}"/>
    <pc:docChg chg="modSld">
      <pc:chgData name="Franklin, Grant" userId="S::grantdfranklin@tamu.edu::5abe4091-dd5f-473a-9aa3-6bf6dd197779" providerId="AD" clId="Web-{692CCE93-A576-83D7-AE07-0BAF5797DEC2}" dt="2022-08-28T02:07:37.006" v="211"/>
      <pc:docMkLst>
        <pc:docMk/>
      </pc:docMkLst>
      <pc:sldChg chg="modSp">
        <pc:chgData name="Franklin, Grant" userId="S::grantdfranklin@tamu.edu::5abe4091-dd5f-473a-9aa3-6bf6dd197779" providerId="AD" clId="Web-{692CCE93-A576-83D7-AE07-0BAF5797DEC2}" dt="2022-08-28T02:07:37.006" v="211"/>
        <pc:sldMkLst>
          <pc:docMk/>
          <pc:sldMk cId="4231427536" sldId="308"/>
        </pc:sldMkLst>
        <pc:graphicFrameChg chg="mod modGraphic">
          <ac:chgData name="Franklin, Grant" userId="S::grantdfranklin@tamu.edu::5abe4091-dd5f-473a-9aa3-6bf6dd197779" providerId="AD" clId="Web-{692CCE93-A576-83D7-AE07-0BAF5797DEC2}" dt="2022-08-28T02:07:37.006" v="211"/>
          <ac:graphicFrameMkLst>
            <pc:docMk/>
            <pc:sldMk cId="4231427536" sldId="308"/>
            <ac:graphicFrameMk id="83" creationId="{00000000-0000-0000-0000-000000000000}"/>
          </ac:graphicFrameMkLst>
        </pc:graphicFrameChg>
      </pc:sldChg>
    </pc:docChg>
  </pc:docChgLst>
  <pc:docChgLst>
    <pc:chgData name="Magallanes, Yarentzy" userId="S::yarentzym@tamu.edu::b14954fa-3e6a-41ac-9a52-396e13fe3d4e" providerId="AD" clId="Web-{E9BA508E-FA76-49A9-A8DC-2FE25E3B3412}"/>
    <pc:docChg chg="mod modSld">
      <pc:chgData name="Magallanes, Yarentzy" userId="S::yarentzym@tamu.edu::b14954fa-3e6a-41ac-9a52-396e13fe3d4e" providerId="AD" clId="Web-{E9BA508E-FA76-49A9-A8DC-2FE25E3B3412}" dt="2022-08-29T20:46:19.565" v="225" actId="20577"/>
      <pc:docMkLst>
        <pc:docMk/>
      </pc:docMkLst>
      <pc:sldChg chg="modSp modNotes">
        <pc:chgData name="Magallanes, Yarentzy" userId="S::yarentzym@tamu.edu::b14954fa-3e6a-41ac-9a52-396e13fe3d4e" providerId="AD" clId="Web-{E9BA508E-FA76-49A9-A8DC-2FE25E3B3412}" dt="2022-08-29T17:13:19.702" v="4" actId="20577"/>
        <pc:sldMkLst>
          <pc:docMk/>
          <pc:sldMk cId="3482335894" sldId="304"/>
        </pc:sldMkLst>
        <pc:spChg chg="mod">
          <ac:chgData name="Magallanes, Yarentzy" userId="S::yarentzym@tamu.edu::b14954fa-3e6a-41ac-9a52-396e13fe3d4e" providerId="AD" clId="Web-{E9BA508E-FA76-49A9-A8DC-2FE25E3B3412}" dt="2022-08-29T17:13:19.702" v="4" actId="20577"/>
          <ac:spMkLst>
            <pc:docMk/>
            <pc:sldMk cId="3482335894" sldId="304"/>
            <ac:spMk id="54" creationId="{00000000-0000-0000-0000-000000000000}"/>
          </ac:spMkLst>
        </pc:spChg>
      </pc:sldChg>
      <pc:sldChg chg="modNotes">
        <pc:chgData name="Magallanes, Yarentzy" userId="S::yarentzym@tamu.edu::b14954fa-3e6a-41ac-9a52-396e13fe3d4e" providerId="AD" clId="Web-{E9BA508E-FA76-49A9-A8DC-2FE25E3B3412}" dt="2022-08-29T17:16:37.398" v="84"/>
        <pc:sldMkLst>
          <pc:docMk/>
          <pc:sldMk cId="1248451537" sldId="306"/>
        </pc:sldMkLst>
      </pc:sldChg>
      <pc:sldChg chg="modSp addCm modCm">
        <pc:chgData name="Magallanes, Yarentzy" userId="S::yarentzym@tamu.edu::b14954fa-3e6a-41ac-9a52-396e13fe3d4e" providerId="AD" clId="Web-{E9BA508E-FA76-49A9-A8DC-2FE25E3B3412}" dt="2022-08-29T20:30:13.676" v="190"/>
        <pc:sldMkLst>
          <pc:docMk/>
          <pc:sldMk cId="3949481253" sldId="310"/>
        </pc:sldMkLst>
        <pc:graphicFrameChg chg="mod modGraphic">
          <ac:chgData name="Magallanes, Yarentzy" userId="S::yarentzym@tamu.edu::b14954fa-3e6a-41ac-9a52-396e13fe3d4e" providerId="AD" clId="Web-{E9BA508E-FA76-49A9-A8DC-2FE25E3B3412}" dt="2022-08-29T20:30:13.676" v="190"/>
          <ac:graphicFrameMkLst>
            <pc:docMk/>
            <pc:sldMk cId="3949481253" sldId="310"/>
            <ac:graphicFrameMk id="4" creationId="{93B30CE0-87B8-AC0F-7DC9-5BA36A683BCD}"/>
          </ac:graphicFrameMkLst>
        </pc:graphicFrameChg>
      </pc:sldChg>
      <pc:sldChg chg="modSp modNotes">
        <pc:chgData name="Magallanes, Yarentzy" userId="S::yarentzym@tamu.edu::b14954fa-3e6a-41ac-9a52-396e13fe3d4e" providerId="AD" clId="Web-{E9BA508E-FA76-49A9-A8DC-2FE25E3B3412}" dt="2022-08-29T20:46:19.565" v="225" actId="20577"/>
        <pc:sldMkLst>
          <pc:docMk/>
          <pc:sldMk cId="2881464595" sldId="316"/>
        </pc:sldMkLst>
        <pc:spChg chg="mod">
          <ac:chgData name="Magallanes, Yarentzy" userId="S::yarentzym@tamu.edu::b14954fa-3e6a-41ac-9a52-396e13fe3d4e" providerId="AD" clId="Web-{E9BA508E-FA76-49A9-A8DC-2FE25E3B3412}" dt="2022-08-29T20:46:19.565" v="225" actId="20577"/>
          <ac:spMkLst>
            <pc:docMk/>
            <pc:sldMk cId="2881464595" sldId="316"/>
            <ac:spMk id="3" creationId="{00000000-0000-0000-0000-000000000000}"/>
          </ac:spMkLst>
        </pc:spChg>
      </pc:sldChg>
      <pc:sldChg chg="modSp">
        <pc:chgData name="Magallanes, Yarentzy" userId="S::yarentzym@tamu.edu::b14954fa-3e6a-41ac-9a52-396e13fe3d4e" providerId="AD" clId="Web-{E9BA508E-FA76-49A9-A8DC-2FE25E3B3412}" dt="2022-08-29T18:11:26.870" v="152" actId="1076"/>
        <pc:sldMkLst>
          <pc:docMk/>
          <pc:sldMk cId="3970394680" sldId="327"/>
        </pc:sldMkLst>
        <pc:picChg chg="mod">
          <ac:chgData name="Magallanes, Yarentzy" userId="S::yarentzym@tamu.edu::b14954fa-3e6a-41ac-9a52-396e13fe3d4e" providerId="AD" clId="Web-{E9BA508E-FA76-49A9-A8DC-2FE25E3B3412}" dt="2022-08-29T18:11:26.870" v="152" actId="1076"/>
          <ac:picMkLst>
            <pc:docMk/>
            <pc:sldMk cId="3970394680" sldId="327"/>
            <ac:picMk id="4" creationId="{981DA33C-F870-4965-8BCA-6D477D6BF785}"/>
          </ac:picMkLst>
        </pc:picChg>
      </pc:sldChg>
    </pc:docChg>
  </pc:docChgLst>
  <pc:docChgLst>
    <pc:chgData name="Magallanes, Yarentzy" userId="S::yarentzym@tamu.edu::b14954fa-3e6a-41ac-9a52-396e13fe3d4e" providerId="AD" clId="Web-{9A00DBD2-DA41-C212-A60C-9C11B0007A34}"/>
    <pc:docChg chg="addSld delSld">
      <pc:chgData name="Magallanes, Yarentzy" userId="S::yarentzym@tamu.edu::b14954fa-3e6a-41ac-9a52-396e13fe3d4e" providerId="AD" clId="Web-{9A00DBD2-DA41-C212-A60C-9C11B0007A34}" dt="2022-09-07T23:27:29.363" v="1"/>
      <pc:docMkLst>
        <pc:docMk/>
      </pc:docMkLst>
      <pc:sldChg chg="add del replId">
        <pc:chgData name="Magallanes, Yarentzy" userId="S::yarentzym@tamu.edu::b14954fa-3e6a-41ac-9a52-396e13fe3d4e" providerId="AD" clId="Web-{9A00DBD2-DA41-C212-A60C-9C11B0007A34}" dt="2022-09-07T23:27:29.363" v="1"/>
        <pc:sldMkLst>
          <pc:docMk/>
          <pc:sldMk cId="1549436073" sldId="329"/>
        </pc:sldMkLst>
      </pc:sldChg>
    </pc:docChg>
  </pc:docChgLst>
  <pc:docChgLst>
    <pc:chgData name="Franklin, Grant" userId="S::grantdfranklin@tamu.edu::5abe4091-dd5f-473a-9aa3-6bf6dd197779" providerId="AD" clId="Web-{E6B86E2D-9CC9-548D-5C52-18E640E5A217}"/>
    <pc:docChg chg="addSld delSld modSld sldOrd">
      <pc:chgData name="Franklin, Grant" userId="S::grantdfranklin@tamu.edu::5abe4091-dd5f-473a-9aa3-6bf6dd197779" providerId="AD" clId="Web-{E6B86E2D-9CC9-548D-5C52-18E640E5A217}" dt="2022-08-26T20:52:09.890" v="286" actId="20577"/>
      <pc:docMkLst>
        <pc:docMk/>
      </pc:docMkLst>
      <pc:sldChg chg="addSp delSp modSp">
        <pc:chgData name="Franklin, Grant" userId="S::grantdfranklin@tamu.edu::5abe4091-dd5f-473a-9aa3-6bf6dd197779" providerId="AD" clId="Web-{E6B86E2D-9CC9-548D-5C52-18E640E5A217}" dt="2022-08-26T20:21:11.018" v="12" actId="1076"/>
        <pc:sldMkLst>
          <pc:docMk/>
          <pc:sldMk cId="1248451537" sldId="306"/>
        </pc:sldMkLst>
        <pc:spChg chg="del mod">
          <ac:chgData name="Franklin, Grant" userId="S::grantdfranklin@tamu.edu::5abe4091-dd5f-473a-9aa3-6bf6dd197779" providerId="AD" clId="Web-{E6B86E2D-9CC9-548D-5C52-18E640E5A217}" dt="2022-08-26T20:21:03.377" v="9"/>
          <ac:spMkLst>
            <pc:docMk/>
            <pc:sldMk cId="1248451537" sldId="306"/>
            <ac:spMk id="2" creationId="{00000000-0000-0000-0000-000000000000}"/>
          </ac:spMkLst>
        </pc:spChg>
        <pc:picChg chg="add mod">
          <ac:chgData name="Franklin, Grant" userId="S::grantdfranklin@tamu.edu::5abe4091-dd5f-473a-9aa3-6bf6dd197779" providerId="AD" clId="Web-{E6B86E2D-9CC9-548D-5C52-18E640E5A217}" dt="2022-08-26T20:21:11.018" v="12" actId="1076"/>
          <ac:picMkLst>
            <pc:docMk/>
            <pc:sldMk cId="1248451537" sldId="306"/>
            <ac:picMk id="3" creationId="{527C3316-E308-C311-7E87-2AB640F208CC}"/>
          </ac:picMkLst>
        </pc:picChg>
      </pc:sldChg>
      <pc:sldChg chg="modSp">
        <pc:chgData name="Franklin, Grant" userId="S::grantdfranklin@tamu.edu::5abe4091-dd5f-473a-9aa3-6bf6dd197779" providerId="AD" clId="Web-{E6B86E2D-9CC9-548D-5C52-18E640E5A217}" dt="2022-08-26T20:50:55.262" v="269" actId="20577"/>
        <pc:sldMkLst>
          <pc:docMk/>
          <pc:sldMk cId="2407612721" sldId="307"/>
        </pc:sldMkLst>
        <pc:spChg chg="mod">
          <ac:chgData name="Franklin, Grant" userId="S::grantdfranklin@tamu.edu::5abe4091-dd5f-473a-9aa3-6bf6dd197779" providerId="AD" clId="Web-{E6B86E2D-9CC9-548D-5C52-18E640E5A217}" dt="2022-08-26T20:14:59.190" v="1" actId="1076"/>
          <ac:spMkLst>
            <pc:docMk/>
            <pc:sldMk cId="2407612721" sldId="307"/>
            <ac:spMk id="2" creationId="{00000000-0000-0000-0000-000000000000}"/>
          </ac:spMkLst>
        </pc:spChg>
        <pc:spChg chg="mod">
          <ac:chgData name="Franklin, Grant" userId="S::grantdfranklin@tamu.edu::5abe4091-dd5f-473a-9aa3-6bf6dd197779" providerId="AD" clId="Web-{E6B86E2D-9CC9-548D-5C52-18E640E5A217}" dt="2022-08-26T20:50:55.262" v="269" actId="20577"/>
          <ac:spMkLst>
            <pc:docMk/>
            <pc:sldMk cId="2407612721" sldId="307"/>
            <ac:spMk id="3" creationId="{C92106A7-5332-B4D0-8042-884BB8EC2B4B}"/>
          </ac:spMkLst>
        </pc:spChg>
      </pc:sldChg>
      <pc:sldChg chg="modSp">
        <pc:chgData name="Franklin, Grant" userId="S::grantdfranklin@tamu.edu::5abe4091-dd5f-473a-9aa3-6bf6dd197779" providerId="AD" clId="Web-{E6B86E2D-9CC9-548D-5C52-18E640E5A217}" dt="2022-08-26T20:52:05.015" v="277" actId="20577"/>
        <pc:sldMkLst>
          <pc:docMk/>
          <pc:sldMk cId="4231427536" sldId="308"/>
        </pc:sldMkLst>
        <pc:spChg chg="mod">
          <ac:chgData name="Franklin, Grant" userId="S::grantdfranklin@tamu.edu::5abe4091-dd5f-473a-9aa3-6bf6dd197779" providerId="AD" clId="Web-{E6B86E2D-9CC9-548D-5C52-18E640E5A217}" dt="2022-08-26T20:22:45.381" v="80" actId="1076"/>
          <ac:spMkLst>
            <pc:docMk/>
            <pc:sldMk cId="4231427536" sldId="308"/>
            <ac:spMk id="2" creationId="{00000000-0000-0000-0000-000000000000}"/>
          </ac:spMkLst>
        </pc:spChg>
        <pc:spChg chg="mod">
          <ac:chgData name="Franklin, Grant" userId="S::grantdfranklin@tamu.edu::5abe4091-dd5f-473a-9aa3-6bf6dd197779" providerId="AD" clId="Web-{E6B86E2D-9CC9-548D-5C52-18E640E5A217}" dt="2022-08-26T20:52:05.015" v="277" actId="20577"/>
          <ac:spMkLst>
            <pc:docMk/>
            <pc:sldMk cId="4231427536" sldId="308"/>
            <ac:spMk id="82" creationId="{00000000-0000-0000-0000-000000000000}"/>
          </ac:spMkLst>
        </pc:spChg>
        <pc:graphicFrameChg chg="mod modGraphic">
          <ac:chgData name="Franklin, Grant" userId="S::grantdfranklin@tamu.edu::5abe4091-dd5f-473a-9aa3-6bf6dd197779" providerId="AD" clId="Web-{E6B86E2D-9CC9-548D-5C52-18E640E5A217}" dt="2022-08-26T20:22:31.693" v="78"/>
          <ac:graphicFrameMkLst>
            <pc:docMk/>
            <pc:sldMk cId="4231427536" sldId="308"/>
            <ac:graphicFrameMk id="83" creationId="{00000000-0000-0000-0000-000000000000}"/>
          </ac:graphicFrameMkLst>
        </pc:graphicFrameChg>
      </pc:sldChg>
      <pc:sldChg chg="modSp ord">
        <pc:chgData name="Franklin, Grant" userId="S::grantdfranklin@tamu.edu::5abe4091-dd5f-473a-9aa3-6bf6dd197779" providerId="AD" clId="Web-{E6B86E2D-9CC9-548D-5C52-18E640E5A217}" dt="2022-08-26T20:52:09.890" v="286" actId="20577"/>
        <pc:sldMkLst>
          <pc:docMk/>
          <pc:sldMk cId="3741792644" sldId="309"/>
        </pc:sldMkLst>
        <pc:spChg chg="mod">
          <ac:chgData name="Franklin, Grant" userId="S::grantdfranklin@tamu.edu::5abe4091-dd5f-473a-9aa3-6bf6dd197779" providerId="AD" clId="Web-{E6B86E2D-9CC9-548D-5C52-18E640E5A217}" dt="2022-08-26T20:52:09.890" v="286" actId="20577"/>
          <ac:spMkLst>
            <pc:docMk/>
            <pc:sldMk cId="3741792644" sldId="309"/>
            <ac:spMk id="90" creationId="{00000000-0000-0000-0000-000000000000}"/>
          </ac:spMkLst>
        </pc:spChg>
      </pc:sldChg>
      <pc:sldChg chg="modSp add">
        <pc:chgData name="Franklin, Grant" userId="S::grantdfranklin@tamu.edu::5abe4091-dd5f-473a-9aa3-6bf6dd197779" providerId="AD" clId="Web-{E6B86E2D-9CC9-548D-5C52-18E640E5A217}" dt="2022-08-26T20:23:12.319" v="102"/>
        <pc:sldMkLst>
          <pc:docMk/>
          <pc:sldMk cId="1487512263" sldId="317"/>
        </pc:sldMkLst>
        <pc:spChg chg="mod">
          <ac:chgData name="Franklin, Grant" userId="S::grantdfranklin@tamu.edu::5abe4091-dd5f-473a-9aa3-6bf6dd197779" providerId="AD" clId="Web-{E6B86E2D-9CC9-548D-5C52-18E640E5A217}" dt="2022-08-26T20:21:33.331" v="15" actId="20577"/>
          <ac:spMkLst>
            <pc:docMk/>
            <pc:sldMk cId="1487512263" sldId="317"/>
            <ac:spMk id="82" creationId="{00000000-0000-0000-0000-000000000000}"/>
          </ac:spMkLst>
        </pc:spChg>
        <pc:graphicFrameChg chg="mod modGraphic">
          <ac:chgData name="Franklin, Grant" userId="S::grantdfranklin@tamu.edu::5abe4091-dd5f-473a-9aa3-6bf6dd197779" providerId="AD" clId="Web-{E6B86E2D-9CC9-548D-5C52-18E640E5A217}" dt="2022-08-26T20:23:12.319" v="102"/>
          <ac:graphicFrameMkLst>
            <pc:docMk/>
            <pc:sldMk cId="1487512263" sldId="317"/>
            <ac:graphicFrameMk id="83" creationId="{00000000-0000-0000-0000-000000000000}"/>
          </ac:graphicFrameMkLst>
        </pc:graphicFrameChg>
      </pc:sldChg>
      <pc:sldChg chg="modSp add del">
        <pc:chgData name="Franklin, Grant" userId="S::grantdfranklin@tamu.edu::5abe4091-dd5f-473a-9aa3-6bf6dd197779" providerId="AD" clId="Web-{E6B86E2D-9CC9-548D-5C52-18E640E5A217}" dt="2022-08-26T20:23:24.054" v="106"/>
        <pc:sldMkLst>
          <pc:docMk/>
          <pc:sldMk cId="915100190" sldId="318"/>
        </pc:sldMkLst>
        <pc:spChg chg="mod">
          <ac:chgData name="Franklin, Grant" userId="S::grantdfranklin@tamu.edu::5abe4091-dd5f-473a-9aa3-6bf6dd197779" providerId="AD" clId="Web-{E6B86E2D-9CC9-548D-5C52-18E640E5A217}" dt="2022-08-26T20:21:37.331" v="16" actId="20577"/>
          <ac:spMkLst>
            <pc:docMk/>
            <pc:sldMk cId="915100190" sldId="318"/>
            <ac:spMk id="82" creationId="{00000000-0000-0000-0000-000000000000}"/>
          </ac:spMkLst>
        </pc:spChg>
      </pc:sldChg>
      <pc:sldChg chg="modSp add del">
        <pc:chgData name="Franklin, Grant" userId="S::grantdfranklin@tamu.edu::5abe4091-dd5f-473a-9aa3-6bf6dd197779" providerId="AD" clId="Web-{E6B86E2D-9CC9-548D-5C52-18E640E5A217}" dt="2022-08-26T20:23:22.976" v="105"/>
        <pc:sldMkLst>
          <pc:docMk/>
          <pc:sldMk cId="939223121" sldId="319"/>
        </pc:sldMkLst>
        <pc:spChg chg="mod">
          <ac:chgData name="Franklin, Grant" userId="S::grantdfranklin@tamu.edu::5abe4091-dd5f-473a-9aa3-6bf6dd197779" providerId="AD" clId="Web-{E6B86E2D-9CC9-548D-5C52-18E640E5A217}" dt="2022-08-26T20:21:44.691" v="22" actId="20577"/>
          <ac:spMkLst>
            <pc:docMk/>
            <pc:sldMk cId="939223121" sldId="319"/>
            <ac:spMk id="82" creationId="{00000000-0000-0000-0000-000000000000}"/>
          </ac:spMkLst>
        </pc:spChg>
      </pc:sldChg>
      <pc:sldChg chg="modSp add">
        <pc:chgData name="Franklin, Grant" userId="S::grantdfranklin@tamu.edu::5abe4091-dd5f-473a-9aa3-6bf6dd197779" providerId="AD" clId="Web-{E6B86E2D-9CC9-548D-5C52-18E640E5A217}" dt="2022-08-26T20:23:27.804" v="109" actId="20577"/>
        <pc:sldMkLst>
          <pc:docMk/>
          <pc:sldMk cId="3646216917" sldId="320"/>
        </pc:sldMkLst>
        <pc:spChg chg="mod">
          <ac:chgData name="Franklin, Grant" userId="S::grantdfranklin@tamu.edu::5abe4091-dd5f-473a-9aa3-6bf6dd197779" providerId="AD" clId="Web-{E6B86E2D-9CC9-548D-5C52-18E640E5A217}" dt="2022-08-26T20:23:27.804" v="109" actId="20577"/>
          <ac:spMkLst>
            <pc:docMk/>
            <pc:sldMk cId="3646216917" sldId="320"/>
            <ac:spMk id="82" creationId="{00000000-0000-0000-0000-000000000000}"/>
          </ac:spMkLst>
        </pc:spChg>
      </pc:sldChg>
      <pc:sldChg chg="modSp add">
        <pc:chgData name="Franklin, Grant" userId="S::grantdfranklin@tamu.edu::5abe4091-dd5f-473a-9aa3-6bf6dd197779" providerId="AD" clId="Web-{E6B86E2D-9CC9-548D-5C52-18E640E5A217}" dt="2022-08-26T20:23:41.664" v="123" actId="20577"/>
        <pc:sldMkLst>
          <pc:docMk/>
          <pc:sldMk cId="1776657023" sldId="321"/>
        </pc:sldMkLst>
        <pc:spChg chg="mod">
          <ac:chgData name="Franklin, Grant" userId="S::grantdfranklin@tamu.edu::5abe4091-dd5f-473a-9aa3-6bf6dd197779" providerId="AD" clId="Web-{E6B86E2D-9CC9-548D-5C52-18E640E5A217}" dt="2022-08-26T20:23:41.664" v="123" actId="20577"/>
          <ac:spMkLst>
            <pc:docMk/>
            <pc:sldMk cId="1776657023" sldId="321"/>
            <ac:spMk id="82" creationId="{00000000-0000-0000-0000-000000000000}"/>
          </ac:spMkLst>
        </pc:spChg>
      </pc:sldChg>
      <pc:sldChg chg="add ord">
        <pc:chgData name="Franklin, Grant" userId="S::grantdfranklin@tamu.edu::5abe4091-dd5f-473a-9aa3-6bf6dd197779" providerId="AD" clId="Web-{E6B86E2D-9CC9-548D-5C52-18E640E5A217}" dt="2022-08-26T20:24:05.806" v="128"/>
        <pc:sldMkLst>
          <pc:docMk/>
          <pc:sldMk cId="2374904456" sldId="322"/>
        </pc:sldMkLst>
      </pc:sldChg>
      <pc:sldChg chg="add ord">
        <pc:chgData name="Franklin, Grant" userId="S::grantdfranklin@tamu.edu::5abe4091-dd5f-473a-9aa3-6bf6dd197779" providerId="AD" clId="Web-{E6B86E2D-9CC9-548D-5C52-18E640E5A217}" dt="2022-08-26T20:24:07.228" v="129"/>
        <pc:sldMkLst>
          <pc:docMk/>
          <pc:sldMk cId="1991378808" sldId="323"/>
        </pc:sldMkLst>
      </pc:sldChg>
      <pc:sldChg chg="add">
        <pc:chgData name="Franklin, Grant" userId="S::grantdfranklin@tamu.edu::5abe4091-dd5f-473a-9aa3-6bf6dd197779" providerId="AD" clId="Web-{E6B86E2D-9CC9-548D-5C52-18E640E5A217}" dt="2022-08-26T20:23:58.821" v="126"/>
        <pc:sldMkLst>
          <pc:docMk/>
          <pc:sldMk cId="3108119076" sldId="324"/>
        </pc:sldMkLst>
      </pc:sldChg>
    </pc:docChg>
  </pc:docChgLst>
  <pc:docChgLst>
    <pc:chgData name="Magallanes, Yarentzy" userId="S::yarentzym@tamu.edu::b14954fa-3e6a-41ac-9a52-396e13fe3d4e" providerId="AD" clId="Web-{BC3B2EAC-5A7E-9A61-80D5-AE1A8C71E700}"/>
    <pc:docChg chg="addSld delSld modSld">
      <pc:chgData name="Magallanes, Yarentzy" userId="S::yarentzym@tamu.edu::b14954fa-3e6a-41ac-9a52-396e13fe3d4e" providerId="AD" clId="Web-{BC3B2EAC-5A7E-9A61-80D5-AE1A8C71E700}" dt="2022-08-28T00:03:07.419" v="1794"/>
      <pc:docMkLst>
        <pc:docMk/>
      </pc:docMkLst>
      <pc:sldChg chg="modSp">
        <pc:chgData name="Magallanes, Yarentzy" userId="S::yarentzym@tamu.edu::b14954fa-3e6a-41ac-9a52-396e13fe3d4e" providerId="AD" clId="Web-{BC3B2EAC-5A7E-9A61-80D5-AE1A8C71E700}" dt="2022-08-27T23:26:53.974" v="967" actId="20577"/>
        <pc:sldMkLst>
          <pc:docMk/>
          <pc:sldMk cId="3482335894" sldId="304"/>
        </pc:sldMkLst>
        <pc:spChg chg="mod">
          <ac:chgData name="Magallanes, Yarentzy" userId="S::yarentzym@tamu.edu::b14954fa-3e6a-41ac-9a52-396e13fe3d4e" providerId="AD" clId="Web-{BC3B2EAC-5A7E-9A61-80D5-AE1A8C71E700}" dt="2022-08-27T23:26:53.974" v="967" actId="20577"/>
          <ac:spMkLst>
            <pc:docMk/>
            <pc:sldMk cId="3482335894" sldId="304"/>
            <ac:spMk id="54" creationId="{00000000-0000-0000-0000-000000000000}"/>
          </ac:spMkLst>
        </pc:spChg>
      </pc:sldChg>
      <pc:sldChg chg="modSp">
        <pc:chgData name="Magallanes, Yarentzy" userId="S::yarentzym@tamu.edu::b14954fa-3e6a-41ac-9a52-396e13fe3d4e" providerId="AD" clId="Web-{BC3B2EAC-5A7E-9A61-80D5-AE1A8C71E700}" dt="2022-08-27T22:57:36.997" v="4" actId="1076"/>
        <pc:sldMkLst>
          <pc:docMk/>
          <pc:sldMk cId="1248451537" sldId="306"/>
        </pc:sldMkLst>
        <pc:spChg chg="mod">
          <ac:chgData name="Magallanes, Yarentzy" userId="S::yarentzym@tamu.edu::b14954fa-3e6a-41ac-9a52-396e13fe3d4e" providerId="AD" clId="Web-{BC3B2EAC-5A7E-9A61-80D5-AE1A8C71E700}" dt="2022-08-27T22:57:36.997" v="4" actId="1076"/>
          <ac:spMkLst>
            <pc:docMk/>
            <pc:sldMk cId="1248451537" sldId="306"/>
            <ac:spMk id="68" creationId="{00000000-0000-0000-0000-000000000000}"/>
          </ac:spMkLst>
        </pc:spChg>
      </pc:sldChg>
      <pc:sldChg chg="addSp delSp modSp">
        <pc:chgData name="Magallanes, Yarentzy" userId="S::yarentzym@tamu.edu::b14954fa-3e6a-41ac-9a52-396e13fe3d4e" providerId="AD" clId="Web-{BC3B2EAC-5A7E-9A61-80D5-AE1A8C71E700}" dt="2022-08-27T23:40:05.456" v="1273" actId="1076"/>
        <pc:sldMkLst>
          <pc:docMk/>
          <pc:sldMk cId="4231427536" sldId="308"/>
        </pc:sldMkLst>
        <pc:spChg chg="del mod">
          <ac:chgData name="Magallanes, Yarentzy" userId="S::yarentzym@tamu.edu::b14954fa-3e6a-41ac-9a52-396e13fe3d4e" providerId="AD" clId="Web-{BC3B2EAC-5A7E-9A61-80D5-AE1A8C71E700}" dt="2022-08-27T23:32:41.643" v="1128"/>
          <ac:spMkLst>
            <pc:docMk/>
            <pc:sldMk cId="4231427536" sldId="308"/>
            <ac:spMk id="2" creationId="{00000000-0000-0000-0000-000000000000}"/>
          </ac:spMkLst>
        </pc:spChg>
        <pc:spChg chg="mod">
          <ac:chgData name="Magallanes, Yarentzy" userId="S::yarentzym@tamu.edu::b14954fa-3e6a-41ac-9a52-396e13fe3d4e" providerId="AD" clId="Web-{BC3B2EAC-5A7E-9A61-80D5-AE1A8C71E700}" dt="2022-08-27T23:40:05.456" v="1273" actId="1076"/>
          <ac:spMkLst>
            <pc:docMk/>
            <pc:sldMk cId="4231427536" sldId="308"/>
            <ac:spMk id="82" creationId="{00000000-0000-0000-0000-000000000000}"/>
          </ac:spMkLst>
        </pc:spChg>
        <pc:graphicFrameChg chg="add del mod">
          <ac:chgData name="Magallanes, Yarentzy" userId="S::yarentzym@tamu.edu::b14954fa-3e6a-41ac-9a52-396e13fe3d4e" providerId="AD" clId="Web-{BC3B2EAC-5A7E-9A61-80D5-AE1A8C71E700}" dt="2022-08-27T23:26:03.737" v="963"/>
          <ac:graphicFrameMkLst>
            <pc:docMk/>
            <pc:sldMk cId="4231427536" sldId="308"/>
            <ac:graphicFrameMk id="4" creationId="{820638B9-913B-F74C-7B0C-AA5F17D2051E}"/>
          </ac:graphicFrameMkLst>
        </pc:graphicFrameChg>
        <pc:graphicFrameChg chg="mod modGraphic">
          <ac:chgData name="Magallanes, Yarentzy" userId="S::yarentzym@tamu.edu::b14954fa-3e6a-41ac-9a52-396e13fe3d4e" providerId="AD" clId="Web-{BC3B2EAC-5A7E-9A61-80D5-AE1A8C71E700}" dt="2022-08-27T23:32:34.940" v="1126"/>
          <ac:graphicFrameMkLst>
            <pc:docMk/>
            <pc:sldMk cId="4231427536" sldId="308"/>
            <ac:graphicFrameMk id="83" creationId="{00000000-0000-0000-0000-000000000000}"/>
          </ac:graphicFrameMkLst>
        </pc:graphicFrameChg>
      </pc:sldChg>
      <pc:sldChg chg="addSp delSp modSp">
        <pc:chgData name="Magallanes, Yarentzy" userId="S::yarentzym@tamu.edu::b14954fa-3e6a-41ac-9a52-396e13fe3d4e" providerId="AD" clId="Web-{BC3B2EAC-5A7E-9A61-80D5-AE1A8C71E700}" dt="2022-08-27T23:58:56.629" v="1731"/>
        <pc:sldMkLst>
          <pc:docMk/>
          <pc:sldMk cId="3949481253" sldId="310"/>
        </pc:sldMkLst>
        <pc:spChg chg="add del mod">
          <ac:chgData name="Magallanes, Yarentzy" userId="S::yarentzym@tamu.edu::b14954fa-3e6a-41ac-9a52-396e13fe3d4e" providerId="AD" clId="Web-{BC3B2EAC-5A7E-9A61-80D5-AE1A8C71E700}" dt="2022-08-27T23:58:56.629" v="1730"/>
          <ac:spMkLst>
            <pc:docMk/>
            <pc:sldMk cId="3949481253" sldId="310"/>
            <ac:spMk id="4" creationId="{D6CA043D-2D19-6A40-B6F3-85FB86BDC924}"/>
          </ac:spMkLst>
        </pc:spChg>
        <pc:picChg chg="add del mod">
          <ac:chgData name="Magallanes, Yarentzy" userId="S::yarentzym@tamu.edu::b14954fa-3e6a-41ac-9a52-396e13fe3d4e" providerId="AD" clId="Web-{BC3B2EAC-5A7E-9A61-80D5-AE1A8C71E700}" dt="2022-08-27T23:58:56.629" v="1731"/>
          <ac:picMkLst>
            <pc:docMk/>
            <pc:sldMk cId="3949481253" sldId="310"/>
            <ac:picMk id="3" creationId="{0097249B-3DFC-BA5A-3627-F56E0CF5807A}"/>
          </ac:picMkLst>
        </pc:picChg>
      </pc:sldChg>
      <pc:sldChg chg="addSp delSp modSp modNotes">
        <pc:chgData name="Magallanes, Yarentzy" userId="S::yarentzym@tamu.edu::b14954fa-3e6a-41ac-9a52-396e13fe3d4e" providerId="AD" clId="Web-{BC3B2EAC-5A7E-9A61-80D5-AE1A8C71E700}" dt="2022-08-27T23:41:03.583" v="1296" actId="20577"/>
        <pc:sldMkLst>
          <pc:docMk/>
          <pc:sldMk cId="1487512263" sldId="317"/>
        </pc:sldMkLst>
        <pc:spChg chg="del">
          <ac:chgData name="Magallanes, Yarentzy" userId="S::yarentzym@tamu.edu::b14954fa-3e6a-41ac-9a52-396e13fe3d4e" providerId="AD" clId="Web-{BC3B2EAC-5A7E-9A61-80D5-AE1A8C71E700}" dt="2022-08-27T23:24:44.656" v="926"/>
          <ac:spMkLst>
            <pc:docMk/>
            <pc:sldMk cId="1487512263" sldId="317"/>
            <ac:spMk id="2" creationId="{00000000-0000-0000-0000-000000000000}"/>
          </ac:spMkLst>
        </pc:spChg>
        <pc:spChg chg="add del mod">
          <ac:chgData name="Magallanes, Yarentzy" userId="S::yarentzym@tamu.edu::b14954fa-3e6a-41ac-9a52-396e13fe3d4e" providerId="AD" clId="Web-{BC3B2EAC-5A7E-9A61-80D5-AE1A8C71E700}" dt="2022-08-27T23:40:29.004" v="1279"/>
          <ac:spMkLst>
            <pc:docMk/>
            <pc:sldMk cId="1487512263" sldId="317"/>
            <ac:spMk id="4" creationId="{BF67F557-D9FA-53B8-C2C6-9FB073357DBC}"/>
          </ac:spMkLst>
        </pc:spChg>
        <pc:spChg chg="add del mod">
          <ac:chgData name="Magallanes, Yarentzy" userId="S::yarentzym@tamu.edu::b14954fa-3e6a-41ac-9a52-396e13fe3d4e" providerId="AD" clId="Web-{BC3B2EAC-5A7E-9A61-80D5-AE1A8C71E700}" dt="2022-08-27T23:40:24.238" v="1278"/>
          <ac:spMkLst>
            <pc:docMk/>
            <pc:sldMk cId="1487512263" sldId="317"/>
            <ac:spMk id="6" creationId="{9DB9BEEB-69BE-5076-FE9C-D0CFCF1ACF48}"/>
          </ac:spMkLst>
        </pc:spChg>
        <pc:spChg chg="add mod">
          <ac:chgData name="Magallanes, Yarentzy" userId="S::yarentzym@tamu.edu::b14954fa-3e6a-41ac-9a52-396e13fe3d4e" providerId="AD" clId="Web-{BC3B2EAC-5A7E-9A61-80D5-AE1A8C71E700}" dt="2022-08-27T23:41:03.583" v="1296" actId="20577"/>
          <ac:spMkLst>
            <pc:docMk/>
            <pc:sldMk cId="1487512263" sldId="317"/>
            <ac:spMk id="8" creationId="{0A75D208-0892-E0BE-16E7-473B4E39573C}"/>
          </ac:spMkLst>
        </pc:spChg>
        <pc:spChg chg="del mod">
          <ac:chgData name="Magallanes, Yarentzy" userId="S::yarentzym@tamu.edu::b14954fa-3e6a-41ac-9a52-396e13fe3d4e" providerId="AD" clId="Web-{BC3B2EAC-5A7E-9A61-80D5-AE1A8C71E700}" dt="2022-08-27T23:40:12.941" v="1274"/>
          <ac:spMkLst>
            <pc:docMk/>
            <pc:sldMk cId="1487512263" sldId="317"/>
            <ac:spMk id="82" creationId="{00000000-0000-0000-0000-000000000000}"/>
          </ac:spMkLst>
        </pc:spChg>
        <pc:graphicFrameChg chg="mod modGraphic">
          <ac:chgData name="Magallanes, Yarentzy" userId="S::yarentzym@tamu.edu::b14954fa-3e6a-41ac-9a52-396e13fe3d4e" providerId="AD" clId="Web-{BC3B2EAC-5A7E-9A61-80D5-AE1A8C71E700}" dt="2022-08-27T23:38:29.077" v="1259"/>
          <ac:graphicFrameMkLst>
            <pc:docMk/>
            <pc:sldMk cId="1487512263" sldId="317"/>
            <ac:graphicFrameMk id="83" creationId="{00000000-0000-0000-0000-000000000000}"/>
          </ac:graphicFrameMkLst>
        </pc:graphicFrameChg>
      </pc:sldChg>
      <pc:sldChg chg="addSp delSp modSp modNotes">
        <pc:chgData name="Magallanes, Yarentzy" userId="S::yarentzym@tamu.edu::b14954fa-3e6a-41ac-9a52-396e13fe3d4e" providerId="AD" clId="Web-{BC3B2EAC-5A7E-9A61-80D5-AE1A8C71E700}" dt="2022-08-27T23:45:51.907" v="1649"/>
        <pc:sldMkLst>
          <pc:docMk/>
          <pc:sldMk cId="3646216917" sldId="320"/>
        </pc:sldMkLst>
        <pc:spChg chg="del">
          <ac:chgData name="Magallanes, Yarentzy" userId="S::yarentzym@tamu.edu::b14954fa-3e6a-41ac-9a52-396e13fe3d4e" providerId="AD" clId="Web-{BC3B2EAC-5A7E-9A61-80D5-AE1A8C71E700}" dt="2022-08-27T23:27:49.898" v="971"/>
          <ac:spMkLst>
            <pc:docMk/>
            <pc:sldMk cId="3646216917" sldId="320"/>
            <ac:spMk id="2" creationId="{00000000-0000-0000-0000-000000000000}"/>
          </ac:spMkLst>
        </pc:spChg>
        <pc:spChg chg="add del mod">
          <ac:chgData name="Magallanes, Yarentzy" userId="S::yarentzym@tamu.edu::b14954fa-3e6a-41ac-9a52-396e13fe3d4e" providerId="AD" clId="Web-{BC3B2EAC-5A7E-9A61-80D5-AE1A8C71E700}" dt="2022-08-27T23:40:49.676" v="1285"/>
          <ac:spMkLst>
            <pc:docMk/>
            <pc:sldMk cId="3646216917" sldId="320"/>
            <ac:spMk id="8" creationId="{C5CB2E76-EFD7-3A0E-E0F2-1C3E6DA1CC2C}"/>
          </ac:spMkLst>
        </pc:spChg>
        <pc:spChg chg="add mod">
          <ac:chgData name="Magallanes, Yarentzy" userId="S::yarentzym@tamu.edu::b14954fa-3e6a-41ac-9a52-396e13fe3d4e" providerId="AD" clId="Web-{BC3B2EAC-5A7E-9A61-80D5-AE1A8C71E700}" dt="2022-08-27T23:41:22.960" v="1315" actId="20577"/>
          <ac:spMkLst>
            <pc:docMk/>
            <pc:sldMk cId="3646216917" sldId="320"/>
            <ac:spMk id="10" creationId="{DD490690-E8A6-492E-C60D-20E4EC3FD75F}"/>
          </ac:spMkLst>
        </pc:spChg>
        <pc:spChg chg="del mod">
          <ac:chgData name="Magallanes, Yarentzy" userId="S::yarentzym@tamu.edu::b14954fa-3e6a-41ac-9a52-396e13fe3d4e" providerId="AD" clId="Web-{BC3B2EAC-5A7E-9A61-80D5-AE1A8C71E700}" dt="2022-08-27T23:40:48.333" v="1284"/>
          <ac:spMkLst>
            <pc:docMk/>
            <pc:sldMk cId="3646216917" sldId="320"/>
            <ac:spMk id="82" creationId="{00000000-0000-0000-0000-000000000000}"/>
          </ac:spMkLst>
        </pc:spChg>
        <pc:graphicFrameChg chg="add del mod modGraphic">
          <ac:chgData name="Magallanes, Yarentzy" userId="S::yarentzym@tamu.edu::b14954fa-3e6a-41ac-9a52-396e13fe3d4e" providerId="AD" clId="Web-{BC3B2EAC-5A7E-9A61-80D5-AE1A8C71E700}" dt="2022-08-27T23:28:18.836" v="975"/>
          <ac:graphicFrameMkLst>
            <pc:docMk/>
            <pc:sldMk cId="3646216917" sldId="320"/>
            <ac:graphicFrameMk id="4" creationId="{45102177-E654-66B8-3E28-C730DF697E5D}"/>
          </ac:graphicFrameMkLst>
        </pc:graphicFrameChg>
        <pc:graphicFrameChg chg="add mod modGraphic">
          <ac:chgData name="Magallanes, Yarentzy" userId="S::yarentzym@tamu.edu::b14954fa-3e6a-41ac-9a52-396e13fe3d4e" providerId="AD" clId="Web-{BC3B2EAC-5A7E-9A61-80D5-AE1A8C71E700}" dt="2022-08-27T23:43:14.917" v="1513"/>
          <ac:graphicFrameMkLst>
            <pc:docMk/>
            <pc:sldMk cId="3646216917" sldId="320"/>
            <ac:graphicFrameMk id="6" creationId="{5AF18E58-135F-BAFB-117A-3F6581A5AB4D}"/>
          </ac:graphicFrameMkLst>
        </pc:graphicFrameChg>
        <pc:graphicFrameChg chg="del">
          <ac:chgData name="Magallanes, Yarentzy" userId="S::yarentzym@tamu.edu::b14954fa-3e6a-41ac-9a52-396e13fe3d4e" providerId="AD" clId="Web-{BC3B2EAC-5A7E-9A61-80D5-AE1A8C71E700}" dt="2022-08-27T23:27:51.523" v="972"/>
          <ac:graphicFrameMkLst>
            <pc:docMk/>
            <pc:sldMk cId="3646216917" sldId="320"/>
            <ac:graphicFrameMk id="83" creationId="{00000000-0000-0000-0000-000000000000}"/>
          </ac:graphicFrameMkLst>
        </pc:graphicFrameChg>
      </pc:sldChg>
      <pc:sldChg chg="addSp delSp modSp">
        <pc:chgData name="Magallanes, Yarentzy" userId="S::yarentzym@tamu.edu::b14954fa-3e6a-41ac-9a52-396e13fe3d4e" providerId="AD" clId="Web-{BC3B2EAC-5A7E-9A61-80D5-AE1A8C71E700}" dt="2022-08-27T23:37:20.309" v="1251"/>
        <pc:sldMkLst>
          <pc:docMk/>
          <pc:sldMk cId="1776657023" sldId="321"/>
        </pc:sldMkLst>
        <pc:spChg chg="add del mod">
          <ac:chgData name="Magallanes, Yarentzy" userId="S::yarentzym@tamu.edu::b14954fa-3e6a-41ac-9a52-396e13fe3d4e" providerId="AD" clId="Web-{BC3B2EAC-5A7E-9A61-80D5-AE1A8C71E700}" dt="2022-08-27T23:37:01.074" v="1230"/>
          <ac:spMkLst>
            <pc:docMk/>
            <pc:sldMk cId="1776657023" sldId="321"/>
            <ac:spMk id="3" creationId="{FB80D50C-5FB2-0F01-81C8-620842BEEE7D}"/>
          </ac:spMkLst>
        </pc:spChg>
        <pc:graphicFrameChg chg="add mod modGraphic">
          <ac:chgData name="Magallanes, Yarentzy" userId="S::yarentzym@tamu.edu::b14954fa-3e6a-41ac-9a52-396e13fe3d4e" providerId="AD" clId="Web-{BC3B2EAC-5A7E-9A61-80D5-AE1A8C71E700}" dt="2022-08-27T23:37:20.309" v="1251"/>
          <ac:graphicFrameMkLst>
            <pc:docMk/>
            <pc:sldMk cId="1776657023" sldId="321"/>
            <ac:graphicFrameMk id="5" creationId="{3948BA5A-94A0-DB73-CA96-9457151370DB}"/>
          </ac:graphicFrameMkLst>
        </pc:graphicFrameChg>
        <pc:graphicFrameChg chg="del">
          <ac:chgData name="Magallanes, Yarentzy" userId="S::yarentzym@tamu.edu::b14954fa-3e6a-41ac-9a52-396e13fe3d4e" providerId="AD" clId="Web-{BC3B2EAC-5A7E-9A61-80D5-AE1A8C71E700}" dt="2022-08-27T23:37:10.200" v="1235"/>
          <ac:graphicFrameMkLst>
            <pc:docMk/>
            <pc:sldMk cId="1776657023" sldId="321"/>
            <ac:graphicFrameMk id="83" creationId="{00000000-0000-0000-0000-000000000000}"/>
          </ac:graphicFrameMkLst>
        </pc:graphicFrameChg>
      </pc:sldChg>
      <pc:sldChg chg="delSp modSp del">
        <pc:chgData name="Magallanes, Yarentzy" userId="S::yarentzym@tamu.edu::b14954fa-3e6a-41ac-9a52-396e13fe3d4e" providerId="AD" clId="Web-{BC3B2EAC-5A7E-9A61-80D5-AE1A8C71E700}" dt="2022-08-28T00:01:54.213" v="1775"/>
        <pc:sldMkLst>
          <pc:docMk/>
          <pc:sldMk cId="2374904456" sldId="322"/>
        </pc:sldMkLst>
        <pc:spChg chg="del mod">
          <ac:chgData name="Magallanes, Yarentzy" userId="S::yarentzym@tamu.edu::b14954fa-3e6a-41ac-9a52-396e13fe3d4e" providerId="AD" clId="Web-{BC3B2EAC-5A7E-9A61-80D5-AE1A8C71E700}" dt="2022-08-28T00:01:29.947" v="1770"/>
          <ac:spMkLst>
            <pc:docMk/>
            <pc:sldMk cId="2374904456" sldId="322"/>
            <ac:spMk id="2" creationId="{00000000-0000-0000-0000-000000000000}"/>
          </ac:spMkLst>
        </pc:spChg>
        <pc:spChg chg="del">
          <ac:chgData name="Magallanes, Yarentzy" userId="S::yarentzym@tamu.edu::b14954fa-3e6a-41ac-9a52-396e13fe3d4e" providerId="AD" clId="Web-{BC3B2EAC-5A7E-9A61-80D5-AE1A8C71E700}" dt="2022-08-28T00:01:34.135" v="1771"/>
          <ac:spMkLst>
            <pc:docMk/>
            <pc:sldMk cId="2374904456" sldId="322"/>
            <ac:spMk id="88" creationId="{00000000-0000-0000-0000-000000000000}"/>
          </ac:spMkLst>
        </pc:spChg>
        <pc:spChg chg="mod">
          <ac:chgData name="Magallanes, Yarentzy" userId="S::yarentzym@tamu.edu::b14954fa-3e6a-41ac-9a52-396e13fe3d4e" providerId="AD" clId="Web-{BC3B2EAC-5A7E-9A61-80D5-AE1A8C71E700}" dt="2022-08-28T00:01:14.181" v="1767" actId="20577"/>
          <ac:spMkLst>
            <pc:docMk/>
            <pc:sldMk cId="2374904456" sldId="322"/>
            <ac:spMk id="90" creationId="{00000000-0000-0000-0000-000000000000}"/>
          </ac:spMkLst>
        </pc:spChg>
      </pc:sldChg>
      <pc:sldChg chg="addSp delSp modSp modNotes">
        <pc:chgData name="Magallanes, Yarentzy" userId="S::yarentzym@tamu.edu::b14954fa-3e6a-41ac-9a52-396e13fe3d4e" providerId="AD" clId="Web-{BC3B2EAC-5A7E-9A61-80D5-AE1A8C71E700}" dt="2022-08-27T23:57:22.762" v="1717"/>
        <pc:sldMkLst>
          <pc:docMk/>
          <pc:sldMk cId="1991378808" sldId="323"/>
        </pc:sldMkLst>
        <pc:spChg chg="del">
          <ac:chgData name="Magallanes, Yarentzy" userId="S::yarentzym@tamu.edu::b14954fa-3e6a-41ac-9a52-396e13fe3d4e" providerId="AD" clId="Web-{BC3B2EAC-5A7E-9A61-80D5-AE1A8C71E700}" dt="2022-08-27T23:45:58.345" v="1650"/>
          <ac:spMkLst>
            <pc:docMk/>
            <pc:sldMk cId="1991378808" sldId="323"/>
            <ac:spMk id="2" creationId="{00000000-0000-0000-0000-000000000000}"/>
          </ac:spMkLst>
        </pc:spChg>
        <pc:spChg chg="add mod">
          <ac:chgData name="Magallanes, Yarentzy" userId="S::yarentzym@tamu.edu::b14954fa-3e6a-41ac-9a52-396e13fe3d4e" providerId="AD" clId="Web-{BC3B2EAC-5A7E-9A61-80D5-AE1A8C71E700}" dt="2022-08-27T23:54:08.645" v="1677" actId="14100"/>
          <ac:spMkLst>
            <pc:docMk/>
            <pc:sldMk cId="1991378808" sldId="323"/>
            <ac:spMk id="5" creationId="{81E15BA3-2BB3-8FF6-D5B7-10B46C374BDD}"/>
          </ac:spMkLst>
        </pc:spChg>
        <pc:spChg chg="add mod">
          <ac:chgData name="Magallanes, Yarentzy" userId="S::yarentzym@tamu.edu::b14954fa-3e6a-41ac-9a52-396e13fe3d4e" providerId="AD" clId="Web-{BC3B2EAC-5A7E-9A61-80D5-AE1A8C71E700}" dt="2022-08-27T23:54:26.224" v="1684" actId="1076"/>
          <ac:spMkLst>
            <pc:docMk/>
            <pc:sldMk cId="1991378808" sldId="323"/>
            <ac:spMk id="7" creationId="{A26E2064-CAD9-C478-2EDE-E86FD1672DDE}"/>
          </ac:spMkLst>
        </pc:spChg>
        <pc:spChg chg="del">
          <ac:chgData name="Magallanes, Yarentzy" userId="S::yarentzym@tamu.edu::b14954fa-3e6a-41ac-9a52-396e13fe3d4e" providerId="AD" clId="Web-{BC3B2EAC-5A7E-9A61-80D5-AE1A8C71E700}" dt="2022-08-27T23:51:12.155" v="1672"/>
          <ac:spMkLst>
            <pc:docMk/>
            <pc:sldMk cId="1991378808" sldId="323"/>
            <ac:spMk id="88" creationId="{00000000-0000-0000-0000-000000000000}"/>
          </ac:spMkLst>
        </pc:spChg>
        <pc:spChg chg="mod">
          <ac:chgData name="Magallanes, Yarentzy" userId="S::yarentzym@tamu.edu::b14954fa-3e6a-41ac-9a52-396e13fe3d4e" providerId="AD" clId="Web-{BC3B2EAC-5A7E-9A61-80D5-AE1A8C71E700}" dt="2022-08-27T23:46:34.738" v="1669" actId="20577"/>
          <ac:spMkLst>
            <pc:docMk/>
            <pc:sldMk cId="1991378808" sldId="323"/>
            <ac:spMk id="90" creationId="{00000000-0000-0000-0000-000000000000}"/>
          </ac:spMkLst>
        </pc:spChg>
        <pc:picChg chg="add del mod">
          <ac:chgData name="Magallanes, Yarentzy" userId="S::yarentzym@tamu.edu::b14954fa-3e6a-41ac-9a52-396e13fe3d4e" providerId="AD" clId="Web-{BC3B2EAC-5A7E-9A61-80D5-AE1A8C71E700}" dt="2022-08-27T23:51:04.014" v="1671"/>
          <ac:picMkLst>
            <pc:docMk/>
            <pc:sldMk cId="1991378808" sldId="323"/>
            <ac:picMk id="3" creationId="{F7D5A79B-215A-8603-4CF3-49FD73E854CF}"/>
          </ac:picMkLst>
        </pc:picChg>
        <pc:picChg chg="add mod">
          <ac:chgData name="Magallanes, Yarentzy" userId="S::yarentzym@tamu.edu::b14954fa-3e6a-41ac-9a52-396e13fe3d4e" providerId="AD" clId="Web-{BC3B2EAC-5A7E-9A61-80D5-AE1A8C71E700}" dt="2022-08-27T23:55:58.165" v="1702" actId="1076"/>
          <ac:picMkLst>
            <pc:docMk/>
            <pc:sldMk cId="1991378808" sldId="323"/>
            <ac:picMk id="4" creationId="{9E3AE4BA-B2C6-A6D2-5CCE-418AD7173EE5}"/>
          </ac:picMkLst>
        </pc:picChg>
        <pc:picChg chg="add del mod">
          <ac:chgData name="Magallanes, Yarentzy" userId="S::yarentzym@tamu.edu::b14954fa-3e6a-41ac-9a52-396e13fe3d4e" providerId="AD" clId="Web-{BC3B2EAC-5A7E-9A61-80D5-AE1A8C71E700}" dt="2022-08-27T23:54:53.631" v="1687"/>
          <ac:picMkLst>
            <pc:docMk/>
            <pc:sldMk cId="1991378808" sldId="323"/>
            <ac:picMk id="6" creationId="{38E2A157-DA2E-40CD-B5F0-81530957E0D3}"/>
          </ac:picMkLst>
        </pc:picChg>
      </pc:sldChg>
      <pc:sldChg chg="delSp modSp add replId modNotes">
        <pc:chgData name="Magallanes, Yarentzy" userId="S::yarentzym@tamu.edu::b14954fa-3e6a-41ac-9a52-396e13fe3d4e" providerId="AD" clId="Web-{BC3B2EAC-5A7E-9A61-80D5-AE1A8C71E700}" dt="2022-08-27T23:57:31.247" v="1722"/>
        <pc:sldMkLst>
          <pc:docMk/>
          <pc:sldMk cId="491545902" sldId="325"/>
        </pc:sldMkLst>
        <pc:picChg chg="del">
          <ac:chgData name="Magallanes, Yarentzy" userId="S::yarentzym@tamu.edu::b14954fa-3e6a-41ac-9a52-396e13fe3d4e" providerId="AD" clId="Web-{BC3B2EAC-5A7E-9A61-80D5-AE1A8C71E700}" dt="2022-08-27T23:55:04.647" v="1691"/>
          <ac:picMkLst>
            <pc:docMk/>
            <pc:sldMk cId="491545902" sldId="325"/>
            <ac:picMk id="4" creationId="{9E3AE4BA-B2C6-A6D2-5CCE-418AD7173EE5}"/>
          </ac:picMkLst>
        </pc:picChg>
        <pc:picChg chg="mod">
          <ac:chgData name="Magallanes, Yarentzy" userId="S::yarentzym@tamu.edu::b14954fa-3e6a-41ac-9a52-396e13fe3d4e" providerId="AD" clId="Web-{BC3B2EAC-5A7E-9A61-80D5-AE1A8C71E700}" dt="2022-08-27T23:55:50.305" v="1700" actId="1076"/>
          <ac:picMkLst>
            <pc:docMk/>
            <pc:sldMk cId="491545902" sldId="325"/>
            <ac:picMk id="6" creationId="{38E2A157-DA2E-40CD-B5F0-81530957E0D3}"/>
          </ac:picMkLst>
        </pc:picChg>
      </pc:sldChg>
      <pc:sldChg chg="addSp delSp modSp add replId modNotes">
        <pc:chgData name="Magallanes, Yarentzy" userId="S::yarentzym@tamu.edu::b14954fa-3e6a-41ac-9a52-396e13fe3d4e" providerId="AD" clId="Web-{BC3B2EAC-5A7E-9A61-80D5-AE1A8C71E700}" dt="2022-08-27T23:58:27.956" v="1725"/>
        <pc:sldMkLst>
          <pc:docMk/>
          <pc:sldMk cId="3588588037" sldId="326"/>
        </pc:sldMkLst>
        <pc:spChg chg="add mod">
          <ac:chgData name="Magallanes, Yarentzy" userId="S::yarentzym@tamu.edu::b14954fa-3e6a-41ac-9a52-396e13fe3d4e" providerId="AD" clId="Web-{BC3B2EAC-5A7E-9A61-80D5-AE1A8C71E700}" dt="2022-08-27T23:56:25.275" v="1707"/>
          <ac:spMkLst>
            <pc:docMk/>
            <pc:sldMk cId="3588588037" sldId="326"/>
            <ac:spMk id="3" creationId="{1FE3B109-ABCA-9BB5-7060-9357EE226274}"/>
          </ac:spMkLst>
        </pc:spChg>
        <pc:picChg chg="add mod">
          <ac:chgData name="Magallanes, Yarentzy" userId="S::yarentzym@tamu.edu::b14954fa-3e6a-41ac-9a52-396e13fe3d4e" providerId="AD" clId="Web-{BC3B2EAC-5A7E-9A61-80D5-AE1A8C71E700}" dt="2022-08-27T23:56:41.526" v="1713" actId="1076"/>
          <ac:picMkLst>
            <pc:docMk/>
            <pc:sldMk cId="3588588037" sldId="326"/>
            <ac:picMk id="2" creationId="{2C7CEAF6-0F9E-DC5F-4960-857548C1676D}"/>
          </ac:picMkLst>
        </pc:picChg>
        <pc:picChg chg="del">
          <ac:chgData name="Magallanes, Yarentzy" userId="S::yarentzym@tamu.edu::b14954fa-3e6a-41ac-9a52-396e13fe3d4e" providerId="AD" clId="Web-{BC3B2EAC-5A7E-9A61-80D5-AE1A8C71E700}" dt="2022-08-27T23:56:19.806" v="1704"/>
          <ac:picMkLst>
            <pc:docMk/>
            <pc:sldMk cId="3588588037" sldId="326"/>
            <ac:picMk id="4" creationId="{9E3AE4BA-B2C6-A6D2-5CCE-418AD7173EE5}"/>
          </ac:picMkLst>
        </pc:picChg>
        <pc:picChg chg="del">
          <ac:chgData name="Magallanes, Yarentzy" userId="S::yarentzym@tamu.edu::b14954fa-3e6a-41ac-9a52-396e13fe3d4e" providerId="AD" clId="Web-{BC3B2EAC-5A7E-9A61-80D5-AE1A8C71E700}" dt="2022-08-27T23:56:18.494" v="1703"/>
          <ac:picMkLst>
            <pc:docMk/>
            <pc:sldMk cId="3588588037" sldId="326"/>
            <ac:picMk id="6" creationId="{38E2A157-DA2E-40CD-B5F0-81530957E0D3}"/>
          </ac:picMkLst>
        </pc:picChg>
      </pc:sldChg>
      <pc:sldChg chg="addSp delSp modSp add delCm modNotes">
        <pc:chgData name="Magallanes, Yarentzy" userId="S::yarentzym@tamu.edu::b14954fa-3e6a-41ac-9a52-396e13fe3d4e" providerId="AD" clId="Web-{BC3B2EAC-5A7E-9A61-80D5-AE1A8C71E700}" dt="2022-08-28T00:03:07.419" v="1794"/>
        <pc:sldMkLst>
          <pc:docMk/>
          <pc:sldMk cId="3970394680" sldId="327"/>
        </pc:sldMkLst>
        <pc:spChg chg="add">
          <ac:chgData name="Magallanes, Yarentzy" userId="S::yarentzym@tamu.edu::b14954fa-3e6a-41ac-9a52-396e13fe3d4e" providerId="AD" clId="Web-{BC3B2EAC-5A7E-9A61-80D5-AE1A8C71E700}" dt="2022-08-28T00:01:49.776" v="1774"/>
          <ac:spMkLst>
            <pc:docMk/>
            <pc:sldMk cId="3970394680" sldId="327"/>
            <ac:spMk id="7" creationId="{C9D33F53-385F-9D01-B519-F6D44194B602}"/>
          </ac:spMkLst>
        </pc:spChg>
        <pc:spChg chg="mod">
          <ac:chgData name="Magallanes, Yarentzy" userId="S::yarentzym@tamu.edu::b14954fa-3e6a-41ac-9a52-396e13fe3d4e" providerId="AD" clId="Web-{BC3B2EAC-5A7E-9A61-80D5-AE1A8C71E700}" dt="2022-08-28T00:02:10.683" v="1780" actId="1076"/>
          <ac:spMkLst>
            <pc:docMk/>
            <pc:sldMk cId="3970394680" sldId="327"/>
            <ac:spMk id="36" creationId="{A1505AF3-BD6A-4890-B7A7-4BEA17FBF3BF}"/>
          </ac:spMkLst>
        </pc:spChg>
        <pc:picChg chg="mod">
          <ac:chgData name="Magallanes, Yarentzy" userId="S::yarentzym@tamu.edu::b14954fa-3e6a-41ac-9a52-396e13fe3d4e" providerId="AD" clId="Web-{BC3B2EAC-5A7E-9A61-80D5-AE1A8C71E700}" dt="2022-08-28T00:02:00.761" v="1778" actId="1076"/>
          <ac:picMkLst>
            <pc:docMk/>
            <pc:sldMk cId="3970394680" sldId="327"/>
            <ac:picMk id="8" creationId="{64FEBBAF-1C1D-4329-A6CD-5CEBCA8EBE01}"/>
          </ac:picMkLst>
        </pc:picChg>
        <pc:picChg chg="del">
          <ac:chgData name="Magallanes, Yarentzy" userId="S::yarentzym@tamu.edu::b14954fa-3e6a-41ac-9a52-396e13fe3d4e" providerId="AD" clId="Web-{BC3B2EAC-5A7E-9A61-80D5-AE1A8C71E700}" dt="2022-08-28T00:01:56.604" v="1776"/>
          <ac:picMkLst>
            <pc:docMk/>
            <pc:sldMk cId="3970394680" sldId="327"/>
            <ac:picMk id="10" creationId="{7C2A0B4B-1679-4DC1-85B2-DDAF76781382}"/>
          </ac:picMkLst>
        </pc:picChg>
        <pc:cxnChg chg="mod">
          <ac:chgData name="Magallanes, Yarentzy" userId="S::yarentzym@tamu.edu::b14954fa-3e6a-41ac-9a52-396e13fe3d4e" providerId="AD" clId="Web-{BC3B2EAC-5A7E-9A61-80D5-AE1A8C71E700}" dt="2022-08-28T00:02:03.667" v="1779" actId="1076"/>
          <ac:cxnSpMkLst>
            <pc:docMk/>
            <pc:sldMk cId="3970394680" sldId="327"/>
            <ac:cxnSpMk id="19" creationId="{D4CCD2B8-7E0A-49F8-A748-2140CBADA995}"/>
          </ac:cxnSpMkLst>
        </pc:cxnChg>
        <pc:cxnChg chg="del">
          <ac:chgData name="Magallanes, Yarentzy" userId="S::yarentzym@tamu.edu::b14954fa-3e6a-41ac-9a52-396e13fe3d4e" providerId="AD" clId="Web-{BC3B2EAC-5A7E-9A61-80D5-AE1A8C71E700}" dt="2022-08-28T00:01:58.354" v="1777"/>
          <ac:cxnSpMkLst>
            <pc:docMk/>
            <pc:sldMk cId="3970394680" sldId="327"/>
            <ac:cxnSpMk id="20" creationId="{D395EA40-9559-4F63-A341-1878C2429C6E}"/>
          </ac:cxnSpMkLst>
        </pc:cxnChg>
      </pc:sldChg>
    </pc:docChg>
  </pc:docChgLst>
  <pc:docChgLst>
    <pc:chgData name="Rennaker, Martin" userId="S::mwrennaker@tamu.edu::c71cc602-29bf-4247-95bf-88928ae1b3d4" providerId="AD" clId="Web-{12676629-82B0-40D2-E754-5205A5193020}"/>
    <pc:docChg chg="modSld">
      <pc:chgData name="Rennaker, Martin" userId="S::mwrennaker@tamu.edu::c71cc602-29bf-4247-95bf-88928ae1b3d4" providerId="AD" clId="Web-{12676629-82B0-40D2-E754-5205A5193020}" dt="2022-08-28T23:35:11.090" v="651"/>
      <pc:docMkLst>
        <pc:docMk/>
      </pc:docMkLst>
      <pc:sldChg chg="addSp modSp">
        <pc:chgData name="Rennaker, Martin" userId="S::mwrennaker@tamu.edu::c71cc602-29bf-4247-95bf-88928ae1b3d4" providerId="AD" clId="Web-{12676629-82B0-40D2-E754-5205A5193020}" dt="2022-08-28T23:09:49.692" v="496" actId="1076"/>
        <pc:sldMkLst>
          <pc:docMk/>
          <pc:sldMk cId="3949481253" sldId="310"/>
        </pc:sldMkLst>
        <pc:graphicFrameChg chg="add mod modGraphic">
          <ac:chgData name="Rennaker, Martin" userId="S::mwrennaker@tamu.edu::c71cc602-29bf-4247-95bf-88928ae1b3d4" providerId="AD" clId="Web-{12676629-82B0-40D2-E754-5205A5193020}" dt="2022-08-28T23:09:49.692" v="496" actId="1076"/>
          <ac:graphicFrameMkLst>
            <pc:docMk/>
            <pc:sldMk cId="3949481253" sldId="310"/>
            <ac:graphicFrameMk id="4" creationId="{93B30CE0-87B8-AC0F-7DC9-5BA36A683BCD}"/>
          </ac:graphicFrameMkLst>
        </pc:graphicFrameChg>
      </pc:sldChg>
      <pc:sldChg chg="addSp delSp modSp">
        <pc:chgData name="Rennaker, Martin" userId="S::mwrennaker@tamu.edu::c71cc602-29bf-4247-95bf-88928ae1b3d4" providerId="AD" clId="Web-{12676629-82B0-40D2-E754-5205A5193020}" dt="2022-08-28T23:35:11.090" v="651"/>
        <pc:sldMkLst>
          <pc:docMk/>
          <pc:sldMk cId="1776657023" sldId="321"/>
        </pc:sldMkLst>
        <pc:spChg chg="del">
          <ac:chgData name="Rennaker, Martin" userId="S::mwrennaker@tamu.edu::c71cc602-29bf-4247-95bf-88928ae1b3d4" providerId="AD" clId="Web-{12676629-82B0-40D2-E754-5205A5193020}" dt="2022-08-28T22:22:14.652" v="88"/>
          <ac:spMkLst>
            <pc:docMk/>
            <pc:sldMk cId="1776657023" sldId="321"/>
            <ac:spMk id="2" creationId="{00000000-0000-0000-0000-000000000000}"/>
          </ac:spMkLst>
        </pc:spChg>
        <pc:spChg chg="mod">
          <ac:chgData name="Rennaker, Martin" userId="S::mwrennaker@tamu.edu::c71cc602-29bf-4247-95bf-88928ae1b3d4" providerId="AD" clId="Web-{12676629-82B0-40D2-E754-5205A5193020}" dt="2022-08-28T22:22:51.341" v="110" actId="20577"/>
          <ac:spMkLst>
            <pc:docMk/>
            <pc:sldMk cId="1776657023" sldId="321"/>
            <ac:spMk id="82" creationId="{00000000-0000-0000-0000-000000000000}"/>
          </ac:spMkLst>
        </pc:spChg>
        <pc:graphicFrameChg chg="add del mod modGraphic">
          <ac:chgData name="Rennaker, Martin" userId="S::mwrennaker@tamu.edu::c71cc602-29bf-4247-95bf-88928ae1b3d4" providerId="AD" clId="Web-{12676629-82B0-40D2-E754-5205A5193020}" dt="2022-08-28T23:35:11.090" v="651"/>
          <ac:graphicFrameMkLst>
            <pc:docMk/>
            <pc:sldMk cId="1776657023" sldId="321"/>
            <ac:graphicFrameMk id="4" creationId="{20C6AC5C-8A50-4A19-5D23-411EE008869A}"/>
          </ac:graphicFrameMkLst>
        </pc:graphicFrameChg>
        <pc:graphicFrameChg chg="del mod modGraphic">
          <ac:chgData name="Rennaker, Martin" userId="S::mwrennaker@tamu.edu::c71cc602-29bf-4247-95bf-88928ae1b3d4" providerId="AD" clId="Web-{12676629-82B0-40D2-E754-5205A5193020}" dt="2022-08-28T22:22:13.043" v="87"/>
          <ac:graphicFrameMkLst>
            <pc:docMk/>
            <pc:sldMk cId="1776657023" sldId="321"/>
            <ac:graphicFrameMk id="5" creationId="{3948BA5A-94A0-DB73-CA96-9457151370DB}"/>
          </ac:graphicFrameMkLst>
        </pc:graphicFrameChg>
      </pc:sldChg>
      <pc:sldChg chg="addSp delSp modSp">
        <pc:chgData name="Rennaker, Martin" userId="S::mwrennaker@tamu.edu::c71cc602-29bf-4247-95bf-88928ae1b3d4" providerId="AD" clId="Web-{12676629-82B0-40D2-E754-5205A5193020}" dt="2022-08-28T23:34:28.776" v="515" actId="20577"/>
        <pc:sldMkLst>
          <pc:docMk/>
          <pc:sldMk cId="3108119076" sldId="324"/>
        </pc:sldMkLst>
        <pc:spChg chg="del">
          <ac:chgData name="Rennaker, Martin" userId="S::mwrennaker@tamu.edu::c71cc602-29bf-4247-95bf-88928ae1b3d4" providerId="AD" clId="Web-{12676629-82B0-40D2-E754-5205A5193020}" dt="2022-08-28T23:12:12.056" v="500"/>
          <ac:spMkLst>
            <pc:docMk/>
            <pc:sldMk cId="3108119076" sldId="324"/>
            <ac:spMk id="2" creationId="{00000000-0000-0000-0000-000000000000}"/>
          </ac:spMkLst>
        </pc:spChg>
        <pc:spChg chg="del">
          <ac:chgData name="Rennaker, Martin" userId="S::mwrennaker@tamu.edu::c71cc602-29bf-4247-95bf-88928ae1b3d4" providerId="AD" clId="Web-{12676629-82B0-40D2-E754-5205A5193020}" dt="2022-08-28T23:12:09.618" v="499"/>
          <ac:spMkLst>
            <pc:docMk/>
            <pc:sldMk cId="3108119076" sldId="324"/>
            <ac:spMk id="88" creationId="{00000000-0000-0000-0000-000000000000}"/>
          </ac:spMkLst>
        </pc:spChg>
        <pc:spChg chg="mod">
          <ac:chgData name="Rennaker, Martin" userId="S::mwrennaker@tamu.edu::c71cc602-29bf-4247-95bf-88928ae1b3d4" providerId="AD" clId="Web-{12676629-82B0-40D2-E754-5205A5193020}" dt="2022-08-28T23:34:28.776" v="515" actId="20577"/>
          <ac:spMkLst>
            <pc:docMk/>
            <pc:sldMk cId="3108119076" sldId="324"/>
            <ac:spMk id="90" creationId="{00000000-0000-0000-0000-000000000000}"/>
          </ac:spMkLst>
        </pc:spChg>
        <pc:picChg chg="add del mod">
          <ac:chgData name="Rennaker, Martin" userId="S::mwrennaker@tamu.edu::c71cc602-29bf-4247-95bf-88928ae1b3d4" providerId="AD" clId="Web-{12676629-82B0-40D2-E754-5205A5193020}" dt="2022-08-28T23:12:29.338" v="504"/>
          <ac:picMkLst>
            <pc:docMk/>
            <pc:sldMk cId="3108119076" sldId="324"/>
            <ac:picMk id="3" creationId="{625D14CB-15B1-57B4-C36B-BC01F2501D7F}"/>
          </ac:picMkLst>
        </pc:picChg>
        <pc:picChg chg="add mod">
          <ac:chgData name="Rennaker, Martin" userId="S::mwrennaker@tamu.edu::c71cc602-29bf-4247-95bf-88928ae1b3d4" providerId="AD" clId="Web-{12676629-82B0-40D2-E754-5205A5193020}" dt="2022-08-28T23:12:21.369" v="503" actId="1076"/>
          <ac:picMkLst>
            <pc:docMk/>
            <pc:sldMk cId="3108119076" sldId="324"/>
            <ac:picMk id="4" creationId="{08C8EAA6-9C65-B3B9-D897-732921CF46CE}"/>
          </ac:picMkLst>
        </pc:picChg>
        <pc:picChg chg="add mod">
          <ac:chgData name="Rennaker, Martin" userId="S::mwrennaker@tamu.edu::c71cc602-29bf-4247-95bf-88928ae1b3d4" providerId="AD" clId="Web-{12676629-82B0-40D2-E754-5205A5193020}" dt="2022-08-28T23:12:33.557" v="506" actId="1076"/>
          <ac:picMkLst>
            <pc:docMk/>
            <pc:sldMk cId="3108119076" sldId="324"/>
            <ac:picMk id="5" creationId="{69C30834-1963-56C7-83B1-2BEB7CE008CE}"/>
          </ac:picMkLst>
        </pc:picChg>
        <pc:picChg chg="add mod">
          <ac:chgData name="Rennaker, Martin" userId="S::mwrennaker@tamu.edu::c71cc602-29bf-4247-95bf-88928ae1b3d4" providerId="AD" clId="Web-{12676629-82B0-40D2-E754-5205A5193020}" dt="2022-08-28T23:12:42.542" v="508" actId="1076"/>
          <ac:picMkLst>
            <pc:docMk/>
            <pc:sldMk cId="3108119076" sldId="324"/>
            <ac:picMk id="6" creationId="{DE898739-5B7D-1BA5-0680-E5EB5AF41DF4}"/>
          </ac:picMkLst>
        </pc:picChg>
      </pc:sldChg>
      <pc:sldChg chg="modSp">
        <pc:chgData name="Rennaker, Martin" userId="S::mwrennaker@tamu.edu::c71cc602-29bf-4247-95bf-88928ae1b3d4" providerId="AD" clId="Web-{12676629-82B0-40D2-E754-5205A5193020}" dt="2022-08-28T23:34:15.056" v="512" actId="20577"/>
        <pc:sldMkLst>
          <pc:docMk/>
          <pc:sldMk cId="3970394680" sldId="327"/>
        </pc:sldMkLst>
        <pc:spChg chg="mod">
          <ac:chgData name="Rennaker, Martin" userId="S::mwrennaker@tamu.edu::c71cc602-29bf-4247-95bf-88928ae1b3d4" providerId="AD" clId="Web-{12676629-82B0-40D2-E754-5205A5193020}" dt="2022-08-28T23:34:15.056" v="512" actId="20577"/>
          <ac:spMkLst>
            <pc:docMk/>
            <pc:sldMk cId="3970394680" sldId="327"/>
            <ac:spMk id="7" creationId="{C9D33F53-385F-9D01-B519-F6D44194B602}"/>
          </ac:spMkLst>
        </pc:spChg>
      </pc:sldChg>
    </pc:docChg>
  </pc:docChgLst>
  <pc:docChgLst>
    <pc:chgData name="Franklin, Grant" userId="S::grantdfranklin@tamu.edu::5abe4091-dd5f-473a-9aa3-6bf6dd197779" providerId="AD" clId="Web-{C2A4D15B-DC3E-51D9-55E3-43ABCE14E6B5}"/>
    <pc:docChg chg="mod modSld">
      <pc:chgData name="Franklin, Grant" userId="S::grantdfranklin@tamu.edu::5abe4091-dd5f-473a-9aa3-6bf6dd197779" providerId="AD" clId="Web-{C2A4D15B-DC3E-51D9-55E3-43ABCE14E6B5}" dt="2022-08-29T12:27:28.525" v="723" actId="20577"/>
      <pc:docMkLst>
        <pc:docMk/>
      </pc:docMkLst>
      <pc:sldChg chg="modSp">
        <pc:chgData name="Franklin, Grant" userId="S::grantdfranklin@tamu.edu::5abe4091-dd5f-473a-9aa3-6bf6dd197779" providerId="AD" clId="Web-{C2A4D15B-DC3E-51D9-55E3-43ABCE14E6B5}" dt="2022-08-29T12:27:28.525" v="723" actId="20577"/>
        <pc:sldMkLst>
          <pc:docMk/>
          <pc:sldMk cId="3482335894" sldId="304"/>
        </pc:sldMkLst>
        <pc:spChg chg="mod">
          <ac:chgData name="Franklin, Grant" userId="S::grantdfranklin@tamu.edu::5abe4091-dd5f-473a-9aa3-6bf6dd197779" providerId="AD" clId="Web-{C2A4D15B-DC3E-51D9-55E3-43ABCE14E6B5}" dt="2022-08-29T12:27:28.525" v="723" actId="20577"/>
          <ac:spMkLst>
            <pc:docMk/>
            <pc:sldMk cId="3482335894" sldId="304"/>
            <ac:spMk id="54" creationId="{00000000-0000-0000-0000-000000000000}"/>
          </ac:spMkLst>
        </pc:spChg>
      </pc:sldChg>
      <pc:sldChg chg="delSp modSp addCm delCm">
        <pc:chgData name="Franklin, Grant" userId="S::grantdfranklin@tamu.edu::5abe4091-dd5f-473a-9aa3-6bf6dd197779" providerId="AD" clId="Web-{C2A4D15B-DC3E-51D9-55E3-43ABCE14E6B5}" dt="2022-08-29T12:21:57.311" v="720"/>
        <pc:sldMkLst>
          <pc:docMk/>
          <pc:sldMk cId="2407612721" sldId="307"/>
        </pc:sldMkLst>
        <pc:spChg chg="del">
          <ac:chgData name="Franklin, Grant" userId="S::grantdfranklin@tamu.edu::5abe4091-dd5f-473a-9aa3-6bf6dd197779" providerId="AD" clId="Web-{C2A4D15B-DC3E-51D9-55E3-43ABCE14E6B5}" dt="2022-08-28T23:33:27.372" v="374"/>
          <ac:spMkLst>
            <pc:docMk/>
            <pc:sldMk cId="2407612721" sldId="307"/>
            <ac:spMk id="2" creationId="{00000000-0000-0000-0000-000000000000}"/>
          </ac:spMkLst>
        </pc:spChg>
        <pc:spChg chg="mod">
          <ac:chgData name="Franklin, Grant" userId="S::grantdfranklin@tamu.edu::5abe4091-dd5f-473a-9aa3-6bf6dd197779" providerId="AD" clId="Web-{C2A4D15B-DC3E-51D9-55E3-43ABCE14E6B5}" dt="2022-08-29T12:21:54.702" v="719" actId="20577"/>
          <ac:spMkLst>
            <pc:docMk/>
            <pc:sldMk cId="2407612721" sldId="307"/>
            <ac:spMk id="3" creationId="{C92106A7-5332-B4D0-8042-884BB8EC2B4B}"/>
          </ac:spMkLst>
        </pc:spChg>
      </pc:sldChg>
      <pc:sldChg chg="modSp">
        <pc:chgData name="Franklin, Grant" userId="S::grantdfranklin@tamu.edu::5abe4091-dd5f-473a-9aa3-6bf6dd197779" providerId="AD" clId="Web-{C2A4D15B-DC3E-51D9-55E3-43ABCE14E6B5}" dt="2022-08-28T22:22:26.038" v="273"/>
        <pc:sldMkLst>
          <pc:docMk/>
          <pc:sldMk cId="4231427536" sldId="308"/>
        </pc:sldMkLst>
        <pc:graphicFrameChg chg="mod modGraphic">
          <ac:chgData name="Franklin, Grant" userId="S::grantdfranklin@tamu.edu::5abe4091-dd5f-473a-9aa3-6bf6dd197779" providerId="AD" clId="Web-{C2A4D15B-DC3E-51D9-55E3-43ABCE14E6B5}" dt="2022-08-28T22:22:26.038" v="273"/>
          <ac:graphicFrameMkLst>
            <pc:docMk/>
            <pc:sldMk cId="4231427536" sldId="308"/>
            <ac:graphicFrameMk id="83" creationId="{00000000-0000-0000-0000-000000000000}"/>
          </ac:graphicFrameMkLst>
        </pc:graphicFrameChg>
      </pc:sldChg>
      <pc:sldChg chg="addSp delSp modSp">
        <pc:chgData name="Franklin, Grant" userId="S::grantdfranklin@tamu.edu::5abe4091-dd5f-473a-9aa3-6bf6dd197779" providerId="AD" clId="Web-{C2A4D15B-DC3E-51D9-55E3-43ABCE14E6B5}" dt="2022-08-28T22:36:49.879" v="290" actId="20577"/>
        <pc:sldMkLst>
          <pc:docMk/>
          <pc:sldMk cId="3741792644" sldId="309"/>
        </pc:sldMkLst>
        <pc:spChg chg="del mod">
          <ac:chgData name="Franklin, Grant" userId="S::grantdfranklin@tamu.edu::5abe4091-dd5f-473a-9aa3-6bf6dd197779" providerId="AD" clId="Web-{C2A4D15B-DC3E-51D9-55E3-43ABCE14E6B5}" dt="2022-08-28T22:36:23.988" v="279"/>
          <ac:spMkLst>
            <pc:docMk/>
            <pc:sldMk cId="3741792644" sldId="309"/>
            <ac:spMk id="2" creationId="{00000000-0000-0000-0000-000000000000}"/>
          </ac:spMkLst>
        </pc:spChg>
        <pc:spChg chg="del">
          <ac:chgData name="Franklin, Grant" userId="S::grantdfranklin@tamu.edu::5abe4091-dd5f-473a-9aa3-6bf6dd197779" providerId="AD" clId="Web-{C2A4D15B-DC3E-51D9-55E3-43ABCE14E6B5}" dt="2022-08-28T22:36:27.957" v="280"/>
          <ac:spMkLst>
            <pc:docMk/>
            <pc:sldMk cId="3741792644" sldId="309"/>
            <ac:spMk id="88" creationId="{00000000-0000-0000-0000-000000000000}"/>
          </ac:spMkLst>
        </pc:spChg>
        <pc:spChg chg="mod">
          <ac:chgData name="Franklin, Grant" userId="S::grantdfranklin@tamu.edu::5abe4091-dd5f-473a-9aa3-6bf6dd197779" providerId="AD" clId="Web-{C2A4D15B-DC3E-51D9-55E3-43ABCE14E6B5}" dt="2022-08-28T22:36:49.879" v="290" actId="20577"/>
          <ac:spMkLst>
            <pc:docMk/>
            <pc:sldMk cId="3741792644" sldId="309"/>
            <ac:spMk id="90" creationId="{00000000-0000-0000-0000-000000000000}"/>
          </ac:spMkLst>
        </pc:spChg>
        <pc:picChg chg="add mod">
          <ac:chgData name="Franklin, Grant" userId="S::grantdfranklin@tamu.edu::5abe4091-dd5f-473a-9aa3-6bf6dd197779" providerId="AD" clId="Web-{C2A4D15B-DC3E-51D9-55E3-43ABCE14E6B5}" dt="2022-08-28T22:36:33.644" v="282" actId="1076"/>
          <ac:picMkLst>
            <pc:docMk/>
            <pc:sldMk cId="3741792644" sldId="309"/>
            <ac:picMk id="3" creationId="{962C2772-E9C3-40C7-604D-7CF4123FECD0}"/>
          </ac:picMkLst>
        </pc:picChg>
      </pc:sldChg>
      <pc:sldChg chg="addSp delSp modSp">
        <pc:chgData name="Franklin, Grant" userId="S::grantdfranklin@tamu.edu::5abe4091-dd5f-473a-9aa3-6bf6dd197779" providerId="AD" clId="Web-{C2A4D15B-DC3E-51D9-55E3-43ABCE14E6B5}" dt="2022-08-29T05:10:17.158" v="685" actId="20577"/>
        <pc:sldMkLst>
          <pc:docMk/>
          <pc:sldMk cId="3949481253" sldId="310"/>
        </pc:sldMkLst>
        <pc:spChg chg="mod">
          <ac:chgData name="Franklin, Grant" userId="S::grantdfranklin@tamu.edu::5abe4091-dd5f-473a-9aa3-6bf6dd197779" providerId="AD" clId="Web-{C2A4D15B-DC3E-51D9-55E3-43ABCE14E6B5}" dt="2022-08-28T22:51:26.125" v="292" actId="1076"/>
          <ac:spMkLst>
            <pc:docMk/>
            <pc:sldMk cId="3949481253" sldId="310"/>
            <ac:spMk id="2" creationId="{00000000-0000-0000-0000-000000000000}"/>
          </ac:spMkLst>
        </pc:spChg>
        <pc:spChg chg="add del mod">
          <ac:chgData name="Franklin, Grant" userId="S::grantdfranklin@tamu.edu::5abe4091-dd5f-473a-9aa3-6bf6dd197779" providerId="AD" clId="Web-{C2A4D15B-DC3E-51D9-55E3-43ABCE14E6B5}" dt="2022-08-28T23:38:52.569" v="392"/>
          <ac:spMkLst>
            <pc:docMk/>
            <pc:sldMk cId="3949481253" sldId="310"/>
            <ac:spMk id="10" creationId="{5FD25D48-D403-8DD2-9073-4AB3417DCECA}"/>
          </ac:spMkLst>
        </pc:spChg>
        <pc:spChg chg="mod">
          <ac:chgData name="Franklin, Grant" userId="S::grantdfranklin@tamu.edu::5abe4091-dd5f-473a-9aa3-6bf6dd197779" providerId="AD" clId="Web-{C2A4D15B-DC3E-51D9-55E3-43ABCE14E6B5}" dt="2022-08-29T05:10:17.158" v="685" actId="20577"/>
          <ac:spMkLst>
            <pc:docMk/>
            <pc:sldMk cId="3949481253" sldId="310"/>
            <ac:spMk id="75" creationId="{00000000-0000-0000-0000-000000000000}"/>
          </ac:spMkLst>
        </pc:spChg>
        <pc:graphicFrameChg chg="mod modGraphic">
          <ac:chgData name="Franklin, Grant" userId="S::grantdfranklin@tamu.edu::5abe4091-dd5f-473a-9aa3-6bf6dd197779" providerId="AD" clId="Web-{C2A4D15B-DC3E-51D9-55E3-43ABCE14E6B5}" dt="2022-08-29T00:37:48.693" v="536"/>
          <ac:graphicFrameMkLst>
            <pc:docMk/>
            <pc:sldMk cId="3949481253" sldId="310"/>
            <ac:graphicFrameMk id="4" creationId="{93B30CE0-87B8-AC0F-7DC9-5BA36A683BCD}"/>
          </ac:graphicFrameMkLst>
        </pc:graphicFrameChg>
        <pc:graphicFrameChg chg="add del mod">
          <ac:chgData name="Franklin, Grant" userId="S::grantdfranklin@tamu.edu::5abe4091-dd5f-473a-9aa3-6bf6dd197779" providerId="AD" clId="Web-{C2A4D15B-DC3E-51D9-55E3-43ABCE14E6B5}" dt="2022-08-28T23:11:39.583" v="340"/>
          <ac:graphicFrameMkLst>
            <pc:docMk/>
            <pc:sldMk cId="3949481253" sldId="310"/>
            <ac:graphicFrameMk id="5" creationId="{8F5106A4-616B-A7FF-F50E-18E1D62A9DEF}"/>
          </ac:graphicFrameMkLst>
        </pc:graphicFrameChg>
        <pc:graphicFrameChg chg="add del mod modGraphic">
          <ac:chgData name="Franklin, Grant" userId="S::grantdfranklin@tamu.edu::5abe4091-dd5f-473a-9aa3-6bf6dd197779" providerId="AD" clId="Web-{C2A4D15B-DC3E-51D9-55E3-43ABCE14E6B5}" dt="2022-08-28T23:11:48.817" v="351"/>
          <ac:graphicFrameMkLst>
            <pc:docMk/>
            <pc:sldMk cId="3949481253" sldId="310"/>
            <ac:graphicFrameMk id="7" creationId="{17771574-021D-EEA8-674B-AFB47A969CCB}"/>
          </ac:graphicFrameMkLst>
        </pc:graphicFrameChg>
        <pc:graphicFrameChg chg="add del mod modGraphic">
          <ac:chgData name="Franklin, Grant" userId="S::grantdfranklin@tamu.edu::5abe4091-dd5f-473a-9aa3-6bf6dd197779" providerId="AD" clId="Web-{C2A4D15B-DC3E-51D9-55E3-43ABCE14E6B5}" dt="2022-08-28T23:39:05.335" v="400"/>
          <ac:graphicFrameMkLst>
            <pc:docMk/>
            <pc:sldMk cId="3949481253" sldId="310"/>
            <ac:graphicFrameMk id="9" creationId="{6B509EE1-6339-1A1A-0009-76001918A4C5}"/>
          </ac:graphicFrameMkLst>
        </pc:graphicFrameChg>
        <pc:graphicFrameChg chg="add del mod">
          <ac:chgData name="Franklin, Grant" userId="S::grantdfranklin@tamu.edu::5abe4091-dd5f-473a-9aa3-6bf6dd197779" providerId="AD" clId="Web-{C2A4D15B-DC3E-51D9-55E3-43ABCE14E6B5}" dt="2022-08-28T23:40:25.103" v="442"/>
          <ac:graphicFrameMkLst>
            <pc:docMk/>
            <pc:sldMk cId="3949481253" sldId="310"/>
            <ac:graphicFrameMk id="12" creationId="{CA0DB5DC-D5A6-CE87-53AA-CDC1C1AFEAD0}"/>
          </ac:graphicFrameMkLst>
        </pc:graphicFrameChg>
      </pc:sldChg>
      <pc:sldChg chg="modSp">
        <pc:chgData name="Franklin, Grant" userId="S::grantdfranklin@tamu.edu::5abe4091-dd5f-473a-9aa3-6bf6dd197779" providerId="AD" clId="Web-{C2A4D15B-DC3E-51D9-55E3-43ABCE14E6B5}" dt="2022-08-29T05:10:36.362" v="691" actId="20577"/>
        <pc:sldMkLst>
          <pc:docMk/>
          <pc:sldMk cId="2198972723" sldId="312"/>
        </pc:sldMkLst>
        <pc:spChg chg="mod">
          <ac:chgData name="Franklin, Grant" userId="S::grantdfranklin@tamu.edu::5abe4091-dd5f-473a-9aa3-6bf6dd197779" providerId="AD" clId="Web-{C2A4D15B-DC3E-51D9-55E3-43ABCE14E6B5}" dt="2022-08-29T05:10:36.362" v="691" actId="20577"/>
          <ac:spMkLst>
            <pc:docMk/>
            <pc:sldMk cId="2198972723" sldId="312"/>
            <ac:spMk id="142" creationId="{00000000-0000-0000-0000-000000000000}"/>
          </ac:spMkLst>
        </pc:spChg>
      </pc:sldChg>
      <pc:sldChg chg="modSp addCm">
        <pc:chgData name="Franklin, Grant" userId="S::grantdfranklin@tamu.edu::5abe4091-dd5f-473a-9aa3-6bf6dd197779" providerId="AD" clId="Web-{C2A4D15B-DC3E-51D9-55E3-43ABCE14E6B5}" dt="2022-08-29T05:11:51.990" v="707"/>
        <pc:sldMkLst>
          <pc:docMk/>
          <pc:sldMk cId="1093395937" sldId="313"/>
        </pc:sldMkLst>
        <pc:spChg chg="mod">
          <ac:chgData name="Franklin, Grant" userId="S::grantdfranklin@tamu.edu::5abe4091-dd5f-473a-9aa3-6bf6dd197779" providerId="AD" clId="Web-{C2A4D15B-DC3E-51D9-55E3-43ABCE14E6B5}" dt="2022-08-28T23:05:42.713" v="338" actId="1076"/>
          <ac:spMkLst>
            <pc:docMk/>
            <pc:sldMk cId="1093395937" sldId="313"/>
            <ac:spMk id="2" creationId="{00000000-0000-0000-0000-000000000000}"/>
          </ac:spMkLst>
        </pc:spChg>
      </pc:sldChg>
      <pc:sldChg chg="addSp delSp modSp">
        <pc:chgData name="Franklin, Grant" userId="S::grantdfranklin@tamu.edu::5abe4091-dd5f-473a-9aa3-6bf6dd197779" providerId="AD" clId="Web-{C2A4D15B-DC3E-51D9-55E3-43ABCE14E6B5}" dt="2022-08-29T03:32:28.083" v="684" actId="1076"/>
        <pc:sldMkLst>
          <pc:docMk/>
          <pc:sldMk cId="3906059831" sldId="314"/>
        </pc:sldMkLst>
        <pc:spChg chg="del mod">
          <ac:chgData name="Franklin, Grant" userId="S::grantdfranklin@tamu.edu::5abe4091-dd5f-473a-9aa3-6bf6dd197779" providerId="AD" clId="Web-{C2A4D15B-DC3E-51D9-55E3-43ABCE14E6B5}" dt="2022-08-29T03:16:41.365" v="552"/>
          <ac:spMkLst>
            <pc:docMk/>
            <pc:sldMk cId="3906059831" sldId="314"/>
            <ac:spMk id="2" creationId="{00000000-0000-0000-0000-000000000000}"/>
          </ac:spMkLst>
        </pc:spChg>
        <pc:spChg chg="add">
          <ac:chgData name="Franklin, Grant" userId="S::grantdfranklin@tamu.edu::5abe4091-dd5f-473a-9aa3-6bf6dd197779" providerId="AD" clId="Web-{C2A4D15B-DC3E-51D9-55E3-43ABCE14E6B5}" dt="2022-08-29T03:17:05.651" v="558"/>
          <ac:spMkLst>
            <pc:docMk/>
            <pc:sldMk cId="3906059831" sldId="314"/>
            <ac:spMk id="4" creationId="{934730E2-003E-74ED-EB40-D5FA80C8BC34}"/>
          </ac:spMkLst>
        </pc:spChg>
        <pc:spChg chg="add mod">
          <ac:chgData name="Franklin, Grant" userId="S::grantdfranklin@tamu.edu::5abe4091-dd5f-473a-9aa3-6bf6dd197779" providerId="AD" clId="Web-{C2A4D15B-DC3E-51D9-55E3-43ABCE14E6B5}" dt="2022-08-29T03:32:10.536" v="679" actId="1076"/>
          <ac:spMkLst>
            <pc:docMk/>
            <pc:sldMk cId="3906059831" sldId="314"/>
            <ac:spMk id="5" creationId="{6BF35A54-F346-7C32-C229-A19439C89496}"/>
          </ac:spMkLst>
        </pc:spChg>
        <pc:spChg chg="add del mod">
          <ac:chgData name="Franklin, Grant" userId="S::grantdfranklin@tamu.edu::5abe4091-dd5f-473a-9aa3-6bf6dd197779" providerId="AD" clId="Web-{C2A4D15B-DC3E-51D9-55E3-43ABCE14E6B5}" dt="2022-08-29T03:19:18.264" v="579"/>
          <ac:spMkLst>
            <pc:docMk/>
            <pc:sldMk cId="3906059831" sldId="314"/>
            <ac:spMk id="6" creationId="{80BAE3C8-3D5D-CBA2-8532-1AE02A975A4A}"/>
          </ac:spMkLst>
        </pc:spChg>
        <pc:spChg chg="add del mod">
          <ac:chgData name="Franklin, Grant" userId="S::grantdfranklin@tamu.edu::5abe4091-dd5f-473a-9aa3-6bf6dd197779" providerId="AD" clId="Web-{C2A4D15B-DC3E-51D9-55E3-43ABCE14E6B5}" dt="2022-08-29T03:19:19.202" v="580"/>
          <ac:spMkLst>
            <pc:docMk/>
            <pc:sldMk cId="3906059831" sldId="314"/>
            <ac:spMk id="7" creationId="{B6CD65C2-607F-B334-6394-8F7DFC062A19}"/>
          </ac:spMkLst>
        </pc:spChg>
        <pc:spChg chg="add del mod">
          <ac:chgData name="Franklin, Grant" userId="S::grantdfranklin@tamu.edu::5abe4091-dd5f-473a-9aa3-6bf6dd197779" providerId="AD" clId="Web-{C2A4D15B-DC3E-51D9-55E3-43ABCE14E6B5}" dt="2022-08-29T03:19:20.874" v="583"/>
          <ac:spMkLst>
            <pc:docMk/>
            <pc:sldMk cId="3906059831" sldId="314"/>
            <ac:spMk id="8" creationId="{2D2F67C6-C790-3AC4-3F48-762B23CEA5B3}"/>
          </ac:spMkLst>
        </pc:spChg>
        <pc:spChg chg="add del mod">
          <ac:chgData name="Franklin, Grant" userId="S::grantdfranklin@tamu.edu::5abe4091-dd5f-473a-9aa3-6bf6dd197779" providerId="AD" clId="Web-{C2A4D15B-DC3E-51D9-55E3-43ABCE14E6B5}" dt="2022-08-29T03:19:20.249" v="582"/>
          <ac:spMkLst>
            <pc:docMk/>
            <pc:sldMk cId="3906059831" sldId="314"/>
            <ac:spMk id="9" creationId="{9DDA21D1-D9D6-8D63-6727-6A72FA46A566}"/>
          </ac:spMkLst>
        </pc:spChg>
        <pc:spChg chg="add mod">
          <ac:chgData name="Franklin, Grant" userId="S::grantdfranklin@tamu.edu::5abe4091-dd5f-473a-9aa3-6bf6dd197779" providerId="AD" clId="Web-{C2A4D15B-DC3E-51D9-55E3-43ABCE14E6B5}" dt="2022-08-29T03:32:28.083" v="684" actId="1076"/>
          <ac:spMkLst>
            <pc:docMk/>
            <pc:sldMk cId="3906059831" sldId="314"/>
            <ac:spMk id="10" creationId="{7516BD62-6CF8-D2C1-014F-CC7386975B8E}"/>
          </ac:spMkLst>
        </pc:spChg>
        <pc:spChg chg="add del mod">
          <ac:chgData name="Franklin, Grant" userId="S::grantdfranklin@tamu.edu::5abe4091-dd5f-473a-9aa3-6bf6dd197779" providerId="AD" clId="Web-{C2A4D15B-DC3E-51D9-55E3-43ABCE14E6B5}" dt="2022-08-29T03:25:17.774" v="626"/>
          <ac:spMkLst>
            <pc:docMk/>
            <pc:sldMk cId="3906059831" sldId="314"/>
            <ac:spMk id="11" creationId="{0707BA8B-3ABA-0D72-F6DF-DA198533C0F7}"/>
          </ac:spMkLst>
        </pc:spChg>
        <pc:spChg chg="add mod">
          <ac:chgData name="Franklin, Grant" userId="S::grantdfranklin@tamu.edu::5abe4091-dd5f-473a-9aa3-6bf6dd197779" providerId="AD" clId="Web-{C2A4D15B-DC3E-51D9-55E3-43ABCE14E6B5}" dt="2022-08-29T03:32:23.708" v="683" actId="1076"/>
          <ac:spMkLst>
            <pc:docMk/>
            <pc:sldMk cId="3906059831" sldId="314"/>
            <ac:spMk id="12" creationId="{99D2DAD6-4A3B-8C19-CE6C-847B9BC1265B}"/>
          </ac:spMkLst>
        </pc:spChg>
        <pc:spChg chg="add mod">
          <ac:chgData name="Franklin, Grant" userId="S::grantdfranklin@tamu.edu::5abe4091-dd5f-473a-9aa3-6bf6dd197779" providerId="AD" clId="Web-{C2A4D15B-DC3E-51D9-55E3-43ABCE14E6B5}" dt="2022-08-29T03:32:18.833" v="682" actId="1076"/>
          <ac:spMkLst>
            <pc:docMk/>
            <pc:sldMk cId="3906059831" sldId="314"/>
            <ac:spMk id="13" creationId="{D93F0E7A-6E79-9FD8-703C-14FA98DC4DB1}"/>
          </ac:spMkLst>
        </pc:spChg>
        <pc:spChg chg="add del">
          <ac:chgData name="Franklin, Grant" userId="S::grantdfranklin@tamu.edu::5abe4091-dd5f-473a-9aa3-6bf6dd197779" providerId="AD" clId="Web-{C2A4D15B-DC3E-51D9-55E3-43ABCE14E6B5}" dt="2022-08-29T03:19:28.921" v="589"/>
          <ac:spMkLst>
            <pc:docMk/>
            <pc:sldMk cId="3906059831" sldId="314"/>
            <ac:spMk id="14" creationId="{41EEB501-3CAC-E7F1-E9A2-D6209DAF14D3}"/>
          </ac:spMkLst>
        </pc:spChg>
        <pc:spChg chg="add del mod">
          <ac:chgData name="Franklin, Grant" userId="S::grantdfranklin@tamu.edu::5abe4091-dd5f-473a-9aa3-6bf6dd197779" providerId="AD" clId="Web-{C2A4D15B-DC3E-51D9-55E3-43ABCE14E6B5}" dt="2022-08-29T03:29:53.423" v="666"/>
          <ac:spMkLst>
            <pc:docMk/>
            <pc:sldMk cId="3906059831" sldId="314"/>
            <ac:spMk id="21" creationId="{72F16915-FA3C-0167-1DBA-76E1152C8FA5}"/>
          </ac:spMkLst>
        </pc:spChg>
        <pc:picChg chg="add del mod">
          <ac:chgData name="Franklin, Grant" userId="S::grantdfranklin@tamu.edu::5abe4091-dd5f-473a-9aa3-6bf6dd197779" providerId="AD" clId="Web-{C2A4D15B-DC3E-51D9-55E3-43ABCE14E6B5}" dt="2022-08-29T03:31:36.926" v="667"/>
          <ac:picMkLst>
            <pc:docMk/>
            <pc:sldMk cId="3906059831" sldId="314"/>
            <ac:picMk id="3" creationId="{2E3F855F-B57A-AE08-8186-2E4431B6FD1A}"/>
          </ac:picMkLst>
        </pc:picChg>
        <pc:picChg chg="add mod">
          <ac:chgData name="Franklin, Grant" userId="S::grantdfranklin@tamu.edu::5abe4091-dd5f-473a-9aa3-6bf6dd197779" providerId="AD" clId="Web-{C2A4D15B-DC3E-51D9-55E3-43ABCE14E6B5}" dt="2022-08-29T03:32:05.395" v="678" actId="1076"/>
          <ac:picMkLst>
            <pc:docMk/>
            <pc:sldMk cId="3906059831" sldId="314"/>
            <ac:picMk id="25" creationId="{1C5819D2-B6A4-9DAA-9E1B-041EF9C33F8C}"/>
          </ac:picMkLst>
        </pc:picChg>
        <pc:inkChg chg="add del">
          <ac:chgData name="Franklin, Grant" userId="S::grantdfranklin@tamu.edu::5abe4091-dd5f-473a-9aa3-6bf6dd197779" providerId="AD" clId="Web-{C2A4D15B-DC3E-51D9-55E3-43ABCE14E6B5}" dt="2022-08-29T03:27:26.590" v="649"/>
          <ac:inkMkLst>
            <pc:docMk/>
            <pc:sldMk cId="3906059831" sldId="314"/>
            <ac:inkMk id="15" creationId="{5932CD45-C0A9-813A-005A-A003D85F3B06}"/>
          </ac:inkMkLst>
        </pc:inkChg>
        <pc:inkChg chg="add del">
          <ac:chgData name="Franklin, Grant" userId="S::grantdfranklin@tamu.edu::5abe4091-dd5f-473a-9aa3-6bf6dd197779" providerId="AD" clId="Web-{C2A4D15B-DC3E-51D9-55E3-43ABCE14E6B5}" dt="2022-08-29T03:27:26.590" v="648"/>
          <ac:inkMkLst>
            <pc:docMk/>
            <pc:sldMk cId="3906059831" sldId="314"/>
            <ac:inkMk id="16" creationId="{C1C976D2-BD81-BC82-B34A-C046389CB3FE}"/>
          </ac:inkMkLst>
        </pc:inkChg>
        <pc:inkChg chg="add del">
          <ac:chgData name="Franklin, Grant" userId="S::grantdfranklin@tamu.edu::5abe4091-dd5f-473a-9aa3-6bf6dd197779" providerId="AD" clId="Web-{C2A4D15B-DC3E-51D9-55E3-43ABCE14E6B5}" dt="2022-08-29T03:27:26.590" v="647"/>
          <ac:inkMkLst>
            <pc:docMk/>
            <pc:sldMk cId="3906059831" sldId="314"/>
            <ac:inkMk id="17" creationId="{08C16184-CF23-2776-B102-C21B7CFBE32D}"/>
          </ac:inkMkLst>
        </pc:inkChg>
        <pc:inkChg chg="add del">
          <ac:chgData name="Franklin, Grant" userId="S::grantdfranklin@tamu.edu::5abe4091-dd5f-473a-9aa3-6bf6dd197779" providerId="AD" clId="Web-{C2A4D15B-DC3E-51D9-55E3-43ABCE14E6B5}" dt="2022-08-29T03:27:52.435" v="653"/>
          <ac:inkMkLst>
            <pc:docMk/>
            <pc:sldMk cId="3906059831" sldId="314"/>
            <ac:inkMk id="18" creationId="{65655B93-5D51-26A4-A9C0-C14C4B914CA3}"/>
          </ac:inkMkLst>
        </pc:inkChg>
        <pc:inkChg chg="add del">
          <ac:chgData name="Franklin, Grant" userId="S::grantdfranklin@tamu.edu::5abe4091-dd5f-473a-9aa3-6bf6dd197779" providerId="AD" clId="Web-{C2A4D15B-DC3E-51D9-55E3-43ABCE14E6B5}" dt="2022-08-29T03:27:51.700" v="652"/>
          <ac:inkMkLst>
            <pc:docMk/>
            <pc:sldMk cId="3906059831" sldId="314"/>
            <ac:inkMk id="19" creationId="{DA2C0BA4-1F64-BA69-8025-1A72CBBDCFAB}"/>
          </ac:inkMkLst>
        </pc:inkChg>
        <pc:inkChg chg="add del">
          <ac:chgData name="Franklin, Grant" userId="S::grantdfranklin@tamu.edu::5abe4091-dd5f-473a-9aa3-6bf6dd197779" providerId="AD" clId="Web-{C2A4D15B-DC3E-51D9-55E3-43ABCE14E6B5}" dt="2022-08-29T03:27:59.685" v="655"/>
          <ac:inkMkLst>
            <pc:docMk/>
            <pc:sldMk cId="3906059831" sldId="314"/>
            <ac:inkMk id="20" creationId="{87111975-C41D-1796-7B66-DF93F48845FE}"/>
          </ac:inkMkLst>
        </pc:inkChg>
        <pc:inkChg chg="add del">
          <ac:chgData name="Franklin, Grant" userId="S::grantdfranklin@tamu.edu::5abe4091-dd5f-473a-9aa3-6bf6dd197779" providerId="AD" clId="Web-{C2A4D15B-DC3E-51D9-55E3-43ABCE14E6B5}" dt="2022-08-29T03:28:39.342" v="661"/>
          <ac:inkMkLst>
            <pc:docMk/>
            <pc:sldMk cId="3906059831" sldId="314"/>
            <ac:inkMk id="22" creationId="{D6538704-7C14-D186-4BD8-1D2438979A4C}"/>
          </ac:inkMkLst>
        </pc:inkChg>
        <pc:inkChg chg="add">
          <ac:chgData name="Franklin, Grant" userId="S::grantdfranklin@tamu.edu::5abe4091-dd5f-473a-9aa3-6bf6dd197779" providerId="AD" clId="Web-{C2A4D15B-DC3E-51D9-55E3-43ABCE14E6B5}" dt="2022-08-29T03:28:41.530" v="662"/>
          <ac:inkMkLst>
            <pc:docMk/>
            <pc:sldMk cId="3906059831" sldId="314"/>
            <ac:inkMk id="23" creationId="{565CE0BA-2197-8BC4-BD08-7EEF5E57894F}"/>
          </ac:inkMkLst>
        </pc:inkChg>
        <pc:inkChg chg="add del">
          <ac:chgData name="Franklin, Grant" userId="S::grantdfranklin@tamu.edu::5abe4091-dd5f-473a-9aa3-6bf6dd197779" providerId="AD" clId="Web-{C2A4D15B-DC3E-51D9-55E3-43ABCE14E6B5}" dt="2022-08-29T03:28:44.249" v="664"/>
          <ac:inkMkLst>
            <pc:docMk/>
            <pc:sldMk cId="3906059831" sldId="314"/>
            <ac:inkMk id="24" creationId="{449FE393-A54E-8C4B-1F39-6901BB407454}"/>
          </ac:inkMkLst>
        </pc:inkChg>
      </pc:sldChg>
      <pc:sldChg chg="modSp">
        <pc:chgData name="Franklin, Grant" userId="S::grantdfranklin@tamu.edu::5abe4091-dd5f-473a-9aa3-6bf6dd197779" providerId="AD" clId="Web-{C2A4D15B-DC3E-51D9-55E3-43ABCE14E6B5}" dt="2022-08-29T05:11:07.644" v="702"/>
        <pc:sldMkLst>
          <pc:docMk/>
          <pc:sldMk cId="1487512263" sldId="317"/>
        </pc:sldMkLst>
        <pc:graphicFrameChg chg="mod modGraphic">
          <ac:chgData name="Franklin, Grant" userId="S::grantdfranklin@tamu.edu::5abe4091-dd5f-473a-9aa3-6bf6dd197779" providerId="AD" clId="Web-{C2A4D15B-DC3E-51D9-55E3-43ABCE14E6B5}" dt="2022-08-29T05:11:07.644" v="702"/>
          <ac:graphicFrameMkLst>
            <pc:docMk/>
            <pc:sldMk cId="1487512263" sldId="317"/>
            <ac:graphicFrameMk id="83" creationId="{00000000-0000-0000-0000-000000000000}"/>
          </ac:graphicFrameMkLst>
        </pc:graphicFrameChg>
      </pc:sldChg>
      <pc:sldChg chg="modSp">
        <pc:chgData name="Franklin, Grant" userId="S::grantdfranklin@tamu.edu::5abe4091-dd5f-473a-9aa3-6bf6dd197779" providerId="AD" clId="Web-{C2A4D15B-DC3E-51D9-55E3-43ABCE14E6B5}" dt="2022-08-29T05:11:17.801" v="706"/>
        <pc:sldMkLst>
          <pc:docMk/>
          <pc:sldMk cId="3646216917" sldId="320"/>
        </pc:sldMkLst>
        <pc:graphicFrameChg chg="mod modGraphic">
          <ac:chgData name="Franklin, Grant" userId="S::grantdfranklin@tamu.edu::5abe4091-dd5f-473a-9aa3-6bf6dd197779" providerId="AD" clId="Web-{C2A4D15B-DC3E-51D9-55E3-43ABCE14E6B5}" dt="2022-08-29T05:11:17.801" v="706"/>
          <ac:graphicFrameMkLst>
            <pc:docMk/>
            <pc:sldMk cId="3646216917" sldId="320"/>
            <ac:graphicFrameMk id="6" creationId="{5AF18E58-135F-BAFB-117A-3F6581A5AB4D}"/>
          </ac:graphicFrameMkLst>
        </pc:graphicFrameChg>
      </pc:sldChg>
      <pc:sldChg chg="modSp">
        <pc:chgData name="Franklin, Grant" userId="S::grantdfranklin@tamu.edu::5abe4091-dd5f-473a-9aa3-6bf6dd197779" providerId="AD" clId="Web-{C2A4D15B-DC3E-51D9-55E3-43ABCE14E6B5}" dt="2022-08-28T23:31:19.181" v="373" actId="1076"/>
        <pc:sldMkLst>
          <pc:docMk/>
          <pc:sldMk cId="1991378808" sldId="323"/>
        </pc:sldMkLst>
        <pc:picChg chg="mod">
          <ac:chgData name="Franklin, Grant" userId="S::grantdfranklin@tamu.edu::5abe4091-dd5f-473a-9aa3-6bf6dd197779" providerId="AD" clId="Web-{C2A4D15B-DC3E-51D9-55E3-43ABCE14E6B5}" dt="2022-08-28T23:31:19.181" v="373" actId="1076"/>
          <ac:picMkLst>
            <pc:docMk/>
            <pc:sldMk cId="1991378808" sldId="323"/>
            <ac:picMk id="4" creationId="{9E3AE4BA-B2C6-A6D2-5CCE-418AD7173EE5}"/>
          </ac:picMkLst>
        </pc:picChg>
      </pc:sldChg>
      <pc:sldChg chg="modSp">
        <pc:chgData name="Franklin, Grant" userId="S::grantdfranklin@tamu.edu::5abe4091-dd5f-473a-9aa3-6bf6dd197779" providerId="AD" clId="Web-{C2A4D15B-DC3E-51D9-55E3-43ABCE14E6B5}" dt="2022-08-29T05:10:57.363" v="694" actId="1076"/>
        <pc:sldMkLst>
          <pc:docMk/>
          <pc:sldMk cId="3108119076" sldId="324"/>
        </pc:sldMkLst>
        <pc:spChg chg="mod">
          <ac:chgData name="Franklin, Grant" userId="S::grantdfranklin@tamu.edu::5abe4091-dd5f-473a-9aa3-6bf6dd197779" providerId="AD" clId="Web-{C2A4D15B-DC3E-51D9-55E3-43ABCE14E6B5}" dt="2022-08-28T23:34:22.952" v="378" actId="20577"/>
          <ac:spMkLst>
            <pc:docMk/>
            <pc:sldMk cId="3108119076" sldId="324"/>
            <ac:spMk id="90" creationId="{00000000-0000-0000-0000-000000000000}"/>
          </ac:spMkLst>
        </pc:spChg>
        <pc:picChg chg="mod">
          <ac:chgData name="Franklin, Grant" userId="S::grantdfranklin@tamu.edu::5abe4091-dd5f-473a-9aa3-6bf6dd197779" providerId="AD" clId="Web-{C2A4D15B-DC3E-51D9-55E3-43ABCE14E6B5}" dt="2022-08-29T05:10:52.612" v="693" actId="1076"/>
          <ac:picMkLst>
            <pc:docMk/>
            <pc:sldMk cId="3108119076" sldId="324"/>
            <ac:picMk id="4" creationId="{08C8EAA6-9C65-B3B9-D897-732921CF46CE}"/>
          </ac:picMkLst>
        </pc:picChg>
        <pc:picChg chg="mod">
          <ac:chgData name="Franklin, Grant" userId="S::grantdfranklin@tamu.edu::5abe4091-dd5f-473a-9aa3-6bf6dd197779" providerId="AD" clId="Web-{C2A4D15B-DC3E-51D9-55E3-43ABCE14E6B5}" dt="2022-08-29T05:10:57.363" v="694" actId="1076"/>
          <ac:picMkLst>
            <pc:docMk/>
            <pc:sldMk cId="3108119076" sldId="324"/>
            <ac:picMk id="5" creationId="{69C30834-1963-56C7-83B1-2BEB7CE008CE}"/>
          </ac:picMkLst>
        </pc:picChg>
        <pc:picChg chg="mod">
          <ac:chgData name="Franklin, Grant" userId="S::grantdfranklin@tamu.edu::5abe4091-dd5f-473a-9aa3-6bf6dd197779" providerId="AD" clId="Web-{C2A4D15B-DC3E-51D9-55E3-43ABCE14E6B5}" dt="2022-08-29T05:10:49.816" v="692" actId="1076"/>
          <ac:picMkLst>
            <pc:docMk/>
            <pc:sldMk cId="3108119076" sldId="324"/>
            <ac:picMk id="6" creationId="{DE898739-5B7D-1BA5-0680-E5EB5AF41DF4}"/>
          </ac:picMkLst>
        </pc:picChg>
      </pc:sldChg>
    </pc:docChg>
  </pc:docChgLst>
  <pc:docChgLst>
    <pc:chgData name="Magallanes, Yarentzy" userId="S::yarentzym@tamu.edu::b14954fa-3e6a-41ac-9a52-396e13fe3d4e" providerId="AD" clId="Web-{8C3EBF7D-E688-E142-5B36-F5C1CFD96A42}"/>
    <pc:docChg chg="addSld delSld modSld">
      <pc:chgData name="Magallanes, Yarentzy" userId="S::yarentzym@tamu.edu::b14954fa-3e6a-41ac-9a52-396e13fe3d4e" providerId="AD" clId="Web-{8C3EBF7D-E688-E142-5B36-F5C1CFD96A42}" dt="2022-08-26T20:24:04.189" v="99" actId="20577"/>
      <pc:docMkLst>
        <pc:docMk/>
      </pc:docMkLst>
      <pc:sldChg chg="delSp modSp">
        <pc:chgData name="Magallanes, Yarentzy" userId="S::yarentzym@tamu.edu::b14954fa-3e6a-41ac-9a52-396e13fe3d4e" providerId="AD" clId="Web-{8C3EBF7D-E688-E142-5B36-F5C1CFD96A42}" dt="2022-08-26T20:16:04.922" v="7"/>
        <pc:sldMkLst>
          <pc:docMk/>
          <pc:sldMk cId="3482335894" sldId="304"/>
        </pc:sldMkLst>
        <pc:spChg chg="del">
          <ac:chgData name="Magallanes, Yarentzy" userId="S::yarentzym@tamu.edu::b14954fa-3e6a-41ac-9a52-396e13fe3d4e" providerId="AD" clId="Web-{8C3EBF7D-E688-E142-5B36-F5C1CFD96A42}" dt="2022-08-26T20:16:04.922" v="7"/>
          <ac:spMkLst>
            <pc:docMk/>
            <pc:sldMk cId="3482335894" sldId="304"/>
            <ac:spMk id="2" creationId="{00000000-0000-0000-0000-000000000000}"/>
          </ac:spMkLst>
        </pc:spChg>
        <pc:spChg chg="mod">
          <ac:chgData name="Magallanes, Yarentzy" userId="S::yarentzym@tamu.edu::b14954fa-3e6a-41ac-9a52-396e13fe3d4e" providerId="AD" clId="Web-{8C3EBF7D-E688-E142-5B36-F5C1CFD96A42}" dt="2022-08-26T20:16:02.343" v="6" actId="1076"/>
          <ac:spMkLst>
            <pc:docMk/>
            <pc:sldMk cId="3482335894" sldId="304"/>
            <ac:spMk id="54" creationId="{00000000-0000-0000-0000-000000000000}"/>
          </ac:spMkLst>
        </pc:spChg>
        <pc:spChg chg="mod">
          <ac:chgData name="Magallanes, Yarentzy" userId="S::yarentzym@tamu.edu::b14954fa-3e6a-41ac-9a52-396e13fe3d4e" providerId="AD" clId="Web-{8C3EBF7D-E688-E142-5B36-F5C1CFD96A42}" dt="2022-08-26T20:15:54.874" v="5" actId="1076"/>
          <ac:spMkLst>
            <pc:docMk/>
            <pc:sldMk cId="3482335894" sldId="304"/>
            <ac:spMk id="55" creationId="{00000000-0000-0000-0000-000000000000}"/>
          </ac:spMkLst>
        </pc:spChg>
      </pc:sldChg>
      <pc:sldChg chg="del">
        <pc:chgData name="Magallanes, Yarentzy" userId="S::yarentzym@tamu.edu::b14954fa-3e6a-41ac-9a52-396e13fe3d4e" providerId="AD" clId="Web-{8C3EBF7D-E688-E142-5B36-F5C1CFD96A42}" dt="2022-08-26T20:19:03.116" v="15"/>
        <pc:sldMkLst>
          <pc:docMk/>
          <pc:sldMk cId="775211522" sldId="305"/>
        </pc:sldMkLst>
      </pc:sldChg>
      <pc:sldChg chg="addSp modSp">
        <pc:chgData name="Magallanes, Yarentzy" userId="S::yarentzym@tamu.edu::b14954fa-3e6a-41ac-9a52-396e13fe3d4e" providerId="AD" clId="Web-{8C3EBF7D-E688-E142-5B36-F5C1CFD96A42}" dt="2022-08-26T20:24:04.189" v="99" actId="20577"/>
        <pc:sldMkLst>
          <pc:docMk/>
          <pc:sldMk cId="2407612721" sldId="307"/>
        </pc:sldMkLst>
        <pc:spChg chg="add mod">
          <ac:chgData name="Magallanes, Yarentzy" userId="S::yarentzym@tamu.edu::b14954fa-3e6a-41ac-9a52-396e13fe3d4e" providerId="AD" clId="Web-{8C3EBF7D-E688-E142-5B36-F5C1CFD96A42}" dt="2022-08-26T20:24:04.189" v="99" actId="20577"/>
          <ac:spMkLst>
            <pc:docMk/>
            <pc:sldMk cId="2407612721" sldId="307"/>
            <ac:spMk id="3" creationId="{C92106A7-5332-B4D0-8042-884BB8EC2B4B}"/>
          </ac:spMkLst>
        </pc:spChg>
      </pc:sldChg>
      <pc:sldChg chg="addSp modSp new del">
        <pc:chgData name="Magallanes, Yarentzy" userId="S::yarentzym@tamu.edu::b14954fa-3e6a-41ac-9a52-396e13fe3d4e" providerId="AD" clId="Web-{8C3EBF7D-E688-E142-5B36-F5C1CFD96A42}" dt="2022-08-26T20:16:43.814" v="14"/>
        <pc:sldMkLst>
          <pc:docMk/>
          <pc:sldMk cId="3559841015" sldId="315"/>
        </pc:sldMkLst>
        <pc:spChg chg="add mod">
          <ac:chgData name="Magallanes, Yarentzy" userId="S::yarentzym@tamu.edu::b14954fa-3e6a-41ac-9a52-396e13fe3d4e" providerId="AD" clId="Web-{8C3EBF7D-E688-E142-5B36-F5C1CFD96A42}" dt="2022-08-26T20:16:33.907" v="10"/>
          <ac:spMkLst>
            <pc:docMk/>
            <pc:sldMk cId="3559841015" sldId="315"/>
            <ac:spMk id="4" creationId="{D752F078-22E2-4454-A590-75D5B016938E}"/>
          </ac:spMkLst>
        </pc:spChg>
        <pc:spChg chg="add mod">
          <ac:chgData name="Magallanes, Yarentzy" userId="S::yarentzym@tamu.edu::b14954fa-3e6a-41ac-9a52-396e13fe3d4e" providerId="AD" clId="Web-{8C3EBF7D-E688-E142-5B36-F5C1CFD96A42}" dt="2022-08-26T20:16:35.860" v="12"/>
          <ac:spMkLst>
            <pc:docMk/>
            <pc:sldMk cId="3559841015" sldId="315"/>
            <ac:spMk id="5" creationId="{EC58D942-B294-DE9B-0D61-1D19D902D803}"/>
          </ac:spMkLst>
        </pc:spChg>
      </pc:sldChg>
      <pc:sldChg chg="add">
        <pc:chgData name="Magallanes, Yarentzy" userId="S::yarentzym@tamu.edu::b14954fa-3e6a-41ac-9a52-396e13fe3d4e" providerId="AD" clId="Web-{8C3EBF7D-E688-E142-5B36-F5C1CFD96A42}" dt="2022-08-26T20:16:42.157" v="13"/>
        <pc:sldMkLst>
          <pc:docMk/>
          <pc:sldMk cId="2881464595" sldId="316"/>
        </pc:sldMkLst>
      </pc:sldChg>
    </pc:docChg>
  </pc:docChgLst>
  <pc:docChgLst>
    <pc:chgData name="Franklin, Grant" userId="S::grantdfranklin@tamu.edu::5abe4091-dd5f-473a-9aa3-6bf6dd197779" providerId="AD" clId="Web-{150BD05F-85EF-D06C-4F95-B94C98AB83D6}"/>
    <pc:docChg chg="modSld">
      <pc:chgData name="Franklin, Grant" userId="S::grantdfranklin@tamu.edu::5abe4091-dd5f-473a-9aa3-6bf6dd197779" providerId="AD" clId="Web-{150BD05F-85EF-D06C-4F95-B94C98AB83D6}" dt="2022-08-28T20:48:08.204" v="155"/>
      <pc:docMkLst>
        <pc:docMk/>
      </pc:docMkLst>
      <pc:sldChg chg="modSp">
        <pc:chgData name="Franklin, Grant" userId="S::grantdfranklin@tamu.edu::5abe4091-dd5f-473a-9aa3-6bf6dd197779" providerId="AD" clId="Web-{150BD05F-85EF-D06C-4F95-B94C98AB83D6}" dt="2022-08-28T20:45:52.184" v="0" actId="20577"/>
        <pc:sldMkLst>
          <pc:docMk/>
          <pc:sldMk cId="3482335894" sldId="304"/>
        </pc:sldMkLst>
        <pc:spChg chg="mod">
          <ac:chgData name="Franklin, Grant" userId="S::grantdfranklin@tamu.edu::5abe4091-dd5f-473a-9aa3-6bf6dd197779" providerId="AD" clId="Web-{150BD05F-85EF-D06C-4F95-B94C98AB83D6}" dt="2022-08-28T20:45:52.184" v="0" actId="20577"/>
          <ac:spMkLst>
            <pc:docMk/>
            <pc:sldMk cId="3482335894" sldId="304"/>
            <ac:spMk id="54" creationId="{00000000-0000-0000-0000-000000000000}"/>
          </ac:spMkLst>
        </pc:spChg>
      </pc:sldChg>
      <pc:sldChg chg="modSp">
        <pc:chgData name="Franklin, Grant" userId="S::grantdfranklin@tamu.edu::5abe4091-dd5f-473a-9aa3-6bf6dd197779" providerId="AD" clId="Web-{150BD05F-85EF-D06C-4F95-B94C98AB83D6}" dt="2022-08-28T20:46:16.872" v="23" actId="20577"/>
        <pc:sldMkLst>
          <pc:docMk/>
          <pc:sldMk cId="2407612721" sldId="307"/>
        </pc:sldMkLst>
        <pc:spChg chg="mod">
          <ac:chgData name="Franklin, Grant" userId="S::grantdfranklin@tamu.edu::5abe4091-dd5f-473a-9aa3-6bf6dd197779" providerId="AD" clId="Web-{150BD05F-85EF-D06C-4F95-B94C98AB83D6}" dt="2022-08-28T20:46:16.872" v="23" actId="20577"/>
          <ac:spMkLst>
            <pc:docMk/>
            <pc:sldMk cId="2407612721" sldId="307"/>
            <ac:spMk id="3" creationId="{C92106A7-5332-B4D0-8042-884BB8EC2B4B}"/>
          </ac:spMkLst>
        </pc:spChg>
      </pc:sldChg>
      <pc:sldChg chg="modSp">
        <pc:chgData name="Franklin, Grant" userId="S::grantdfranklin@tamu.edu::5abe4091-dd5f-473a-9aa3-6bf6dd197779" providerId="AD" clId="Web-{150BD05F-85EF-D06C-4F95-B94C98AB83D6}" dt="2022-08-28T20:48:08.204" v="155"/>
        <pc:sldMkLst>
          <pc:docMk/>
          <pc:sldMk cId="4231427536" sldId="308"/>
        </pc:sldMkLst>
        <pc:graphicFrameChg chg="mod modGraphic">
          <ac:chgData name="Franklin, Grant" userId="S::grantdfranklin@tamu.edu::5abe4091-dd5f-473a-9aa3-6bf6dd197779" providerId="AD" clId="Web-{150BD05F-85EF-D06C-4F95-B94C98AB83D6}" dt="2022-08-28T20:48:08.204" v="155"/>
          <ac:graphicFrameMkLst>
            <pc:docMk/>
            <pc:sldMk cId="4231427536" sldId="308"/>
            <ac:graphicFrameMk id="83" creationId="{00000000-0000-0000-0000-000000000000}"/>
          </ac:graphicFrameMkLst>
        </pc:graphicFrameChg>
      </pc:sldChg>
    </pc:docChg>
  </pc:docChgLst>
  <pc:docChgLst>
    <pc:chgData name="Magallanes, Yarentzy" userId="S::yarentzym@tamu.edu::b14954fa-3e6a-41ac-9a52-396e13fe3d4e" providerId="AD" clId="Web-{2DA5FCE1-6731-E7BD-6F83-D0396719F1A9}"/>
    <pc:docChg chg="modSld">
      <pc:chgData name="Magallanes, Yarentzy" userId="S::yarentzym@tamu.edu::b14954fa-3e6a-41ac-9a52-396e13fe3d4e" providerId="AD" clId="Web-{2DA5FCE1-6731-E7BD-6F83-D0396719F1A9}" dt="2022-08-28T23:23:25.283" v="140" actId="1076"/>
      <pc:docMkLst>
        <pc:docMk/>
      </pc:docMkLst>
      <pc:sldChg chg="modSp">
        <pc:chgData name="Magallanes, Yarentzy" userId="S::yarentzym@tamu.edu::b14954fa-3e6a-41ac-9a52-396e13fe3d4e" providerId="AD" clId="Web-{2DA5FCE1-6731-E7BD-6F83-D0396719F1A9}" dt="2022-08-28T22:52:19.303" v="29" actId="20577"/>
        <pc:sldMkLst>
          <pc:docMk/>
          <pc:sldMk cId="3482335894" sldId="304"/>
        </pc:sldMkLst>
        <pc:spChg chg="mod">
          <ac:chgData name="Magallanes, Yarentzy" userId="S::yarentzym@tamu.edu::b14954fa-3e6a-41ac-9a52-396e13fe3d4e" providerId="AD" clId="Web-{2DA5FCE1-6731-E7BD-6F83-D0396719F1A9}" dt="2022-08-28T22:52:19.303" v="29" actId="20577"/>
          <ac:spMkLst>
            <pc:docMk/>
            <pc:sldMk cId="3482335894" sldId="304"/>
            <ac:spMk id="54" creationId="{00000000-0000-0000-0000-000000000000}"/>
          </ac:spMkLst>
        </pc:spChg>
      </pc:sldChg>
      <pc:sldChg chg="modSp modNotes">
        <pc:chgData name="Magallanes, Yarentzy" userId="S::yarentzym@tamu.edu::b14954fa-3e6a-41ac-9a52-396e13fe3d4e" providerId="AD" clId="Web-{2DA5FCE1-6731-E7BD-6F83-D0396719F1A9}" dt="2022-08-28T23:15:15.264" v="135" actId="20577"/>
        <pc:sldMkLst>
          <pc:docMk/>
          <pc:sldMk cId="2407612721" sldId="307"/>
        </pc:sldMkLst>
        <pc:spChg chg="mod">
          <ac:chgData name="Magallanes, Yarentzy" userId="S::yarentzym@tamu.edu::b14954fa-3e6a-41ac-9a52-396e13fe3d4e" providerId="AD" clId="Web-{2DA5FCE1-6731-E7BD-6F83-D0396719F1A9}" dt="2022-08-28T23:15:15.264" v="135" actId="20577"/>
          <ac:spMkLst>
            <pc:docMk/>
            <pc:sldMk cId="2407612721" sldId="307"/>
            <ac:spMk id="68" creationId="{00000000-0000-0000-0000-000000000000}"/>
          </ac:spMkLst>
        </pc:spChg>
      </pc:sldChg>
      <pc:sldChg chg="delSp modSp modNotes">
        <pc:chgData name="Magallanes, Yarentzy" userId="S::yarentzym@tamu.edu::b14954fa-3e6a-41ac-9a52-396e13fe3d4e" providerId="AD" clId="Web-{2DA5FCE1-6731-E7BD-6F83-D0396719F1A9}" dt="2022-08-28T23:23:25.283" v="140" actId="1076"/>
        <pc:sldMkLst>
          <pc:docMk/>
          <pc:sldMk cId="3949481253" sldId="310"/>
        </pc:sldMkLst>
        <pc:spChg chg="del mod">
          <ac:chgData name="Magallanes, Yarentzy" userId="S::yarentzym@tamu.edu::b14954fa-3e6a-41ac-9a52-396e13fe3d4e" providerId="AD" clId="Web-{2DA5FCE1-6731-E7BD-6F83-D0396719F1A9}" dt="2022-08-28T22:56:45.001" v="49"/>
          <ac:spMkLst>
            <pc:docMk/>
            <pc:sldMk cId="3949481253" sldId="310"/>
            <ac:spMk id="2" creationId="{00000000-0000-0000-0000-000000000000}"/>
          </ac:spMkLst>
        </pc:spChg>
        <pc:graphicFrameChg chg="mod modGraphic">
          <ac:chgData name="Magallanes, Yarentzy" userId="S::yarentzym@tamu.edu::b14954fa-3e6a-41ac-9a52-396e13fe3d4e" providerId="AD" clId="Web-{2DA5FCE1-6731-E7BD-6F83-D0396719F1A9}" dt="2022-08-28T23:23:25.283" v="140" actId="1076"/>
          <ac:graphicFrameMkLst>
            <pc:docMk/>
            <pc:sldMk cId="3949481253" sldId="310"/>
            <ac:graphicFrameMk id="9" creationId="{6B509EE1-6339-1A1A-0009-76001918A4C5}"/>
          </ac:graphicFrameMkLst>
        </pc:graphicFrameChg>
      </pc:sldChg>
      <pc:sldChg chg="modSp">
        <pc:chgData name="Magallanes, Yarentzy" userId="S::yarentzym@tamu.edu::b14954fa-3e6a-41ac-9a52-396e13fe3d4e" providerId="AD" clId="Web-{2DA5FCE1-6731-E7BD-6F83-D0396719F1A9}" dt="2022-08-28T23:11:09.020" v="123" actId="20577"/>
        <pc:sldMkLst>
          <pc:docMk/>
          <pc:sldMk cId="2198972723" sldId="312"/>
        </pc:sldMkLst>
        <pc:spChg chg="mod">
          <ac:chgData name="Magallanes, Yarentzy" userId="S::yarentzym@tamu.edu::b14954fa-3e6a-41ac-9a52-396e13fe3d4e" providerId="AD" clId="Web-{2DA5FCE1-6731-E7BD-6F83-D0396719F1A9}" dt="2022-08-28T23:11:09.020" v="123" actId="20577"/>
          <ac:spMkLst>
            <pc:docMk/>
            <pc:sldMk cId="2198972723" sldId="312"/>
            <ac:spMk id="142" creationId="{00000000-0000-0000-0000-000000000000}"/>
          </ac:spMkLst>
        </pc:spChg>
      </pc:sldChg>
      <pc:sldChg chg="modNotes">
        <pc:chgData name="Magallanes, Yarentzy" userId="S::yarentzym@tamu.edu::b14954fa-3e6a-41ac-9a52-396e13fe3d4e" providerId="AD" clId="Web-{2DA5FCE1-6731-E7BD-6F83-D0396719F1A9}" dt="2022-08-28T23:22:36.813" v="136"/>
        <pc:sldMkLst>
          <pc:docMk/>
          <pc:sldMk cId="1093395937" sldId="313"/>
        </pc:sldMkLst>
      </pc:sldChg>
      <pc:sldChg chg="modSp modNotes">
        <pc:chgData name="Magallanes, Yarentzy" userId="S::yarentzym@tamu.edu::b14954fa-3e6a-41ac-9a52-396e13fe3d4e" providerId="AD" clId="Web-{2DA5FCE1-6731-E7BD-6F83-D0396719F1A9}" dt="2022-08-28T23:01:20.262" v="92" actId="20577"/>
        <pc:sldMkLst>
          <pc:docMk/>
          <pc:sldMk cId="3906059831" sldId="314"/>
        </pc:sldMkLst>
        <pc:spChg chg="mod">
          <ac:chgData name="Magallanes, Yarentzy" userId="S::yarentzym@tamu.edu::b14954fa-3e6a-41ac-9a52-396e13fe3d4e" providerId="AD" clId="Web-{2DA5FCE1-6731-E7BD-6F83-D0396719F1A9}" dt="2022-08-28T23:01:20.262" v="92" actId="20577"/>
          <ac:spMkLst>
            <pc:docMk/>
            <pc:sldMk cId="3906059831" sldId="314"/>
            <ac:spMk id="2" creationId="{00000000-0000-0000-0000-000000000000}"/>
          </ac:spMkLst>
        </pc:spChg>
        <pc:spChg chg="mod">
          <ac:chgData name="Magallanes, Yarentzy" userId="S::yarentzym@tamu.edu::b14954fa-3e6a-41ac-9a52-396e13fe3d4e" providerId="AD" clId="Web-{2DA5FCE1-6731-E7BD-6F83-D0396719F1A9}" dt="2022-08-28T22:58:24.490" v="51" actId="20577"/>
          <ac:spMkLst>
            <pc:docMk/>
            <pc:sldMk cId="3906059831" sldId="314"/>
            <ac:spMk id="68" creationId="{00000000-0000-0000-0000-000000000000}"/>
          </ac:spMkLst>
        </pc:spChg>
      </pc:sldChg>
      <pc:sldChg chg="modNotes">
        <pc:chgData name="Magallanes, Yarentzy" userId="S::yarentzym@tamu.edu::b14954fa-3e6a-41ac-9a52-396e13fe3d4e" providerId="AD" clId="Web-{2DA5FCE1-6731-E7BD-6F83-D0396719F1A9}" dt="2022-08-28T22:54:25.043" v="41"/>
        <pc:sldMkLst>
          <pc:docMk/>
          <pc:sldMk cId="2881464595" sldId="316"/>
        </pc:sldMkLst>
      </pc:sldChg>
      <pc:sldChg chg="modNotes">
        <pc:chgData name="Magallanes, Yarentzy" userId="S::yarentzym@tamu.edu::b14954fa-3e6a-41ac-9a52-396e13fe3d4e" providerId="AD" clId="Web-{2DA5FCE1-6731-E7BD-6F83-D0396719F1A9}" dt="2022-08-28T22:55:21.451" v="44"/>
        <pc:sldMkLst>
          <pc:docMk/>
          <pc:sldMk cId="3970394680" sldId="327"/>
        </pc:sldMkLst>
      </pc:sldChg>
    </pc:docChg>
  </pc:docChgLst>
  <pc:docChgLst>
    <pc:chgData name="Rennaker, Martin" userId="S::mwrennaker@tamu.edu::c71cc602-29bf-4247-95bf-88928ae1b3d4" providerId="AD" clId="Web-{AAA850F4-9A17-E6B6-63B8-6CD05D3CA613}"/>
    <pc:docChg chg="modSld">
      <pc:chgData name="Rennaker, Martin" userId="S::mwrennaker@tamu.edu::c71cc602-29bf-4247-95bf-88928ae1b3d4" providerId="AD" clId="Web-{AAA850F4-9A17-E6B6-63B8-6CD05D3CA613}" dt="2022-08-26T20:49:53.583" v="33"/>
      <pc:docMkLst>
        <pc:docMk/>
      </pc:docMkLst>
      <pc:sldChg chg="modSp">
        <pc:chgData name="Rennaker, Martin" userId="S::mwrennaker@tamu.edu::c71cc602-29bf-4247-95bf-88928ae1b3d4" providerId="AD" clId="Web-{AAA850F4-9A17-E6B6-63B8-6CD05D3CA613}" dt="2022-08-26T20:44:05.134" v="31" actId="20577"/>
        <pc:sldMkLst>
          <pc:docMk/>
          <pc:sldMk cId="2198972723" sldId="312"/>
        </pc:sldMkLst>
        <pc:spChg chg="mod">
          <ac:chgData name="Rennaker, Martin" userId="S::mwrennaker@tamu.edu::c71cc602-29bf-4247-95bf-88928ae1b3d4" providerId="AD" clId="Web-{AAA850F4-9A17-E6B6-63B8-6CD05D3CA613}" dt="2022-08-26T20:44:05.134" v="31" actId="20577"/>
          <ac:spMkLst>
            <pc:docMk/>
            <pc:sldMk cId="2198972723" sldId="312"/>
            <ac:spMk id="142" creationId="{00000000-0000-0000-0000-000000000000}"/>
          </ac:spMkLst>
        </pc:spChg>
      </pc:sldChg>
      <pc:sldChg chg="modSp">
        <pc:chgData name="Rennaker, Martin" userId="S::mwrennaker@tamu.edu::c71cc602-29bf-4247-95bf-88928ae1b3d4" providerId="AD" clId="Web-{AAA850F4-9A17-E6B6-63B8-6CD05D3CA613}" dt="2022-08-26T20:43:40.774" v="0" actId="1076"/>
        <pc:sldMkLst>
          <pc:docMk/>
          <pc:sldMk cId="1093395937" sldId="313"/>
        </pc:sldMkLst>
        <pc:spChg chg="mod">
          <ac:chgData name="Rennaker, Martin" userId="S::mwrennaker@tamu.edu::c71cc602-29bf-4247-95bf-88928ae1b3d4" providerId="AD" clId="Web-{AAA850F4-9A17-E6B6-63B8-6CD05D3CA613}" dt="2022-08-26T20:43:40.774" v="0" actId="1076"/>
          <ac:spMkLst>
            <pc:docMk/>
            <pc:sldMk cId="1093395937" sldId="313"/>
            <ac:spMk id="75" creationId="{00000000-0000-0000-0000-000000000000}"/>
          </ac:spMkLst>
        </pc:spChg>
      </pc:sldChg>
      <pc:sldChg chg="modSp">
        <pc:chgData name="Rennaker, Martin" userId="S::mwrennaker@tamu.edu::c71cc602-29bf-4247-95bf-88928ae1b3d4" providerId="AD" clId="Web-{AAA850F4-9A17-E6B6-63B8-6CD05D3CA613}" dt="2022-08-26T20:49:53.583" v="33"/>
        <pc:sldMkLst>
          <pc:docMk/>
          <pc:sldMk cId="1776657023" sldId="321"/>
        </pc:sldMkLst>
        <pc:graphicFrameChg chg="mod modGraphic">
          <ac:chgData name="Rennaker, Martin" userId="S::mwrennaker@tamu.edu::c71cc602-29bf-4247-95bf-88928ae1b3d4" providerId="AD" clId="Web-{AAA850F4-9A17-E6B6-63B8-6CD05D3CA613}" dt="2022-08-26T20:49:53.583" v="33"/>
          <ac:graphicFrameMkLst>
            <pc:docMk/>
            <pc:sldMk cId="1776657023" sldId="321"/>
            <ac:graphicFrameMk id="83" creationId="{00000000-0000-0000-0000-000000000000}"/>
          </ac:graphicFrameMkLst>
        </pc:graphicFrameChg>
      </pc:sldChg>
    </pc:docChg>
  </pc:docChgLst>
  <pc:docChgLst>
    <pc:chgData name="Franklin, Grant" userId="S::grantdfranklin@tamu.edu::5abe4091-dd5f-473a-9aa3-6bf6dd197779" providerId="AD" clId="Web-{CEC3042F-2206-E649-A7AE-FFE5E35CB85B}"/>
    <pc:docChg chg="modSld">
      <pc:chgData name="Franklin, Grant" userId="S::grantdfranklin@tamu.edu::5abe4091-dd5f-473a-9aa3-6bf6dd197779" providerId="AD" clId="Web-{CEC3042F-2206-E649-A7AE-FFE5E35CB85B}" dt="2022-08-26T19:02:00.235" v="368"/>
      <pc:docMkLst>
        <pc:docMk/>
      </pc:docMkLst>
      <pc:sldChg chg="modSp">
        <pc:chgData name="Franklin, Grant" userId="S::grantdfranklin@tamu.edu::5abe4091-dd5f-473a-9aa3-6bf6dd197779" providerId="AD" clId="Web-{CEC3042F-2206-E649-A7AE-FFE5E35CB85B}" dt="2022-08-26T18:58:38.995" v="25" actId="20577"/>
        <pc:sldMkLst>
          <pc:docMk/>
          <pc:sldMk cId="3482335894" sldId="304"/>
        </pc:sldMkLst>
        <pc:spChg chg="mod">
          <ac:chgData name="Franklin, Grant" userId="S::grantdfranklin@tamu.edu::5abe4091-dd5f-473a-9aa3-6bf6dd197779" providerId="AD" clId="Web-{CEC3042F-2206-E649-A7AE-FFE5E35CB85B}" dt="2022-08-26T18:58:38.995" v="25" actId="20577"/>
          <ac:spMkLst>
            <pc:docMk/>
            <pc:sldMk cId="3482335894" sldId="304"/>
            <ac:spMk id="54" creationId="{00000000-0000-0000-0000-000000000000}"/>
          </ac:spMkLst>
        </pc:spChg>
      </pc:sldChg>
      <pc:sldChg chg="modSp">
        <pc:chgData name="Franklin, Grant" userId="S::grantdfranklin@tamu.edu::5abe4091-dd5f-473a-9aa3-6bf6dd197779" providerId="AD" clId="Web-{CEC3042F-2206-E649-A7AE-FFE5E35CB85B}" dt="2022-08-26T19:02:00.235" v="368"/>
        <pc:sldMkLst>
          <pc:docMk/>
          <pc:sldMk cId="4231427536" sldId="308"/>
        </pc:sldMkLst>
        <pc:spChg chg="mod">
          <ac:chgData name="Franklin, Grant" userId="S::grantdfranklin@tamu.edu::5abe4091-dd5f-473a-9aa3-6bf6dd197779" providerId="AD" clId="Web-{CEC3042F-2206-E649-A7AE-FFE5E35CB85B}" dt="2022-08-26T18:59:11.121" v="32" actId="20577"/>
          <ac:spMkLst>
            <pc:docMk/>
            <pc:sldMk cId="4231427536" sldId="308"/>
            <ac:spMk id="82" creationId="{00000000-0000-0000-0000-000000000000}"/>
          </ac:spMkLst>
        </pc:spChg>
        <pc:graphicFrameChg chg="mod modGraphic">
          <ac:chgData name="Franklin, Grant" userId="S::grantdfranklin@tamu.edu::5abe4091-dd5f-473a-9aa3-6bf6dd197779" providerId="AD" clId="Web-{CEC3042F-2206-E649-A7AE-FFE5E35CB85B}" dt="2022-08-26T19:02:00.235" v="368"/>
          <ac:graphicFrameMkLst>
            <pc:docMk/>
            <pc:sldMk cId="4231427536" sldId="308"/>
            <ac:graphicFrameMk id="83" creationId="{00000000-0000-0000-0000-000000000000}"/>
          </ac:graphicFrameMkLst>
        </pc:graphicFrameChg>
      </pc:sldChg>
    </pc:docChg>
  </pc:docChgLst>
</pc:chgInfo>
</file>

<file path=ppt/comments/modernComment_136_EB684D25.xml><?xml version="1.0" encoding="utf-8"?>
<p188:cmLst xmlns:a="http://schemas.openxmlformats.org/drawingml/2006/main" xmlns:r="http://schemas.openxmlformats.org/officeDocument/2006/relationships" xmlns:p188="http://schemas.microsoft.com/office/powerpoint/2018/8/main">
  <p188:cm id="{2CD90F0A-7658-4389-97C4-C31E8323ABD9}" authorId="{30A40CCD-9904-29EE-286E-8AA5807CEAA3}" created="2022-08-29T17:27:26.129">
    <ac:txMkLst xmlns:ac="http://schemas.microsoft.com/office/drawing/2013/main/command">
      <pc:docMk xmlns:pc="http://schemas.microsoft.com/office/powerpoint/2013/main/command"/>
      <pc:sldMk xmlns:pc="http://schemas.microsoft.com/office/powerpoint/2013/main/command" cId="3949481253" sldId="310"/>
      <ac:graphicFrameMk id="4" creationId="{93B30CE0-87B8-AC0F-7DC9-5BA36A683BCD}"/>
      <ac:tblMk/>
      <ac:tcMk rowId="4159434969" colId="2011068619"/>
      <ac:txMk cp="3" len="25">
        <ac:context len="29" hash="3262689275"/>
      </ac:txMk>
    </ac:txMkLst>
    <p188:pos x="6469811" y="3824377"/>
    <p188:replyLst>
      <p188:reply id="{86441AA2-D412-4321-AC0E-CE7148703661}" authorId="{30A40CCD-9904-29EE-286E-8AA5807CEAA3}" created="2022-08-29T17:28:25.037">
        <p188:txBody>
          <a:bodyPr/>
          <a:lstStyle/>
          <a:p>
            <a:r>
              <a:rPr lang="en-US"/>
              <a:t>Its due to the end of tamus fiscal year and their annual audit</a:t>
            </a:r>
          </a:p>
        </p188:txBody>
      </p188:reply>
    </p188:replyLst>
    <p188:txBody>
      <a:bodyPr/>
      <a:lstStyle/>
      <a:p>
        <a:r>
          <a:rPr lang="en-US"/>
          <a:t>Lady said I can't order until Spet 1st beacsue something about the ECEN credit card. I forwarded yall the email</a:t>
        </a:r>
      </a:p>
    </p188:txBody>
  </p188:cm>
</p188:cmLst>
</file>

<file path=ppt/comments/modernComment_139_412BE5E1.xml><?xml version="1.0" encoding="utf-8"?>
<p188:cmLst xmlns:a="http://schemas.openxmlformats.org/drawingml/2006/main" xmlns:r="http://schemas.openxmlformats.org/officeDocument/2006/relationships" xmlns:p188="http://schemas.microsoft.com/office/powerpoint/2018/8/main">
  <p188:cm id="{B440716B-B984-46AE-973F-CC096F425E4E}" authorId="{8CE2F895-9C41-DE54-5564-99AD3D433B31}" created="2022-08-29T05:11:51.990">
    <pc:sldMkLst xmlns:pc="http://schemas.microsoft.com/office/powerpoint/2013/main/command">
      <pc:docMk/>
      <pc:sldMk cId="1093395937" sldId="313"/>
    </pc:sldMkLst>
    <p188:txBody>
      <a:bodyPr/>
      <a:lstStyle/>
      <a:p>
        <a:r>
          <a:rPr lang="en-US"/>
          <a:t>Add gantt chart and execution plan</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29T05:10:15.5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8811 2858 16383 0 0,'0'-5'0'0'0,"0"-1"0"0"0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9/7/2022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ea typeface="Calibri"/>
                <a:cs typeface="Calibri"/>
              </a:rPr>
              <a:t>When it comes to the air conditioning unit itself I have chosen the model, Determined the best places for it to be located in the vehicle, and determined the method of </a:t>
            </a:r>
            <a:r>
              <a:rPr lang="en-US" err="1">
                <a:ea typeface="Calibri"/>
                <a:cs typeface="Calibri"/>
              </a:rPr>
              <a:t>exaust</a:t>
            </a:r>
            <a:r>
              <a:rPr lang="en-US">
                <a:ea typeface="Calibri"/>
                <a:cs typeface="Calibri"/>
              </a:rPr>
              <a:t>. This will be better illustrated in the following slide. </a:t>
            </a:r>
          </a:p>
          <a:p>
            <a:pPr>
              <a:buSzPts val="1100"/>
            </a:pPr>
            <a:endParaRPr lang="en-US">
              <a:ea typeface="Calibri"/>
              <a:cs typeface="Calibri"/>
            </a:endParaRPr>
          </a:p>
          <a:p>
            <a:pPr>
              <a:buSzPts val="1100"/>
            </a:pPr>
            <a:r>
              <a:rPr lang="en-US">
                <a:ea typeface="Calibri"/>
                <a:cs typeface="Calibri"/>
              </a:rPr>
              <a:t>My next steps include establishing communication of the MCU and the air conditioning to gain functionality such as turning it on or off, as well as setting the output temperature. </a:t>
            </a: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ea typeface="Calibri"/>
                <a:cs typeface="Calibri"/>
              </a:rPr>
              <a:t>Floor board</a:t>
            </a:r>
            <a:endParaRPr/>
          </a:p>
        </p:txBody>
      </p:sp>
    </p:spTree>
    <p:extLst>
      <p:ext uri="{BB962C8B-B14F-4D97-AF65-F5344CB8AC3E}">
        <p14:creationId xmlns:p14="http://schemas.microsoft.com/office/powerpoint/2010/main" val="4190326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ea typeface="Calibri"/>
                <a:cs typeface="Calibri"/>
              </a:rPr>
              <a:t>Trunk</a:t>
            </a:r>
          </a:p>
        </p:txBody>
      </p:sp>
    </p:spTree>
    <p:extLst>
      <p:ext uri="{BB962C8B-B14F-4D97-AF65-F5344CB8AC3E}">
        <p14:creationId xmlns:p14="http://schemas.microsoft.com/office/powerpoint/2010/main" val="64512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ea typeface="Calibri"/>
                <a:cs typeface="Calibri"/>
              </a:rPr>
              <a:t>Seat</a:t>
            </a:r>
            <a:endParaRPr/>
          </a:p>
        </p:txBody>
      </p:sp>
    </p:spTree>
    <p:extLst>
      <p:ext uri="{BB962C8B-B14F-4D97-AF65-F5344CB8AC3E}">
        <p14:creationId xmlns:p14="http://schemas.microsoft.com/office/powerpoint/2010/main" val="317368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cs typeface="Calibri"/>
            </a:endParaRPr>
          </a:p>
        </p:txBody>
      </p:sp>
    </p:spTree>
    <p:extLst>
      <p:ext uri="{BB962C8B-B14F-4D97-AF65-F5344CB8AC3E}">
        <p14:creationId xmlns:p14="http://schemas.microsoft.com/office/powerpoint/2010/main" val="2527961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cs typeface="Calibri"/>
            </a:endParaRPr>
          </a:p>
        </p:txBody>
      </p:sp>
    </p:spTree>
    <p:extLst>
      <p:ext uri="{BB962C8B-B14F-4D97-AF65-F5344CB8AC3E}">
        <p14:creationId xmlns:p14="http://schemas.microsoft.com/office/powerpoint/2010/main" val="2040328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stop at the store just to run in for a second, and leave your pet in the car with the windows “cracked.” You’re just going to grab a couple of things, so it should all be fine. However, the lines in the store are long, you found a few extra things you needed Your pet should still be okay, though… he’s only been out there for about 20-30 minutes. Right?</a:t>
            </a:r>
          </a:p>
          <a:p>
            <a:r>
              <a:rPr lang="en-US"/>
              <a:t>Wrong.</a:t>
            </a:r>
            <a:endParaRPr lang="en-US">
              <a:cs typeface="+mn-lt"/>
            </a:endParaRPr>
          </a:p>
          <a:p>
            <a:r>
              <a:rPr lang="en-US"/>
              <a:t>***A car parked outside on a sunny, 95-degree Fahrenheit day can reach temperatures of up to 117 degrees Fahrenheit in just 30 minutes. </a:t>
            </a:r>
            <a:endParaRPr lang="en-US">
              <a:cs typeface="Calibri"/>
            </a:endParaRPr>
          </a:p>
          <a:p>
            <a:r>
              <a:rPr lang="en-US"/>
              <a:t>Your quick trip to the grocery store could be the determining factor between your pets life or death. </a:t>
            </a:r>
            <a:endParaRPr lang="en-US">
              <a:cs typeface="Calibri"/>
            </a:endParaRPr>
          </a:p>
          <a:p>
            <a:r>
              <a:rPr lang="en-US"/>
              <a:t>**</a:t>
            </a:r>
            <a:r>
              <a:rPr lang="en-US" err="1"/>
              <a:t>approximatley</a:t>
            </a:r>
            <a:r>
              <a:rPr lang="en-US"/>
              <a:t> 100 dogs die from heat exhaustion a year according to the American Veterinary Medical Association.</a:t>
            </a:r>
            <a:endParaRPr lang="en-US">
              <a:cs typeface="Calibri"/>
            </a:endParaRPr>
          </a:p>
          <a:p>
            <a:endParaRPr lang="en-US">
              <a:cs typeface="Calibri"/>
            </a:endParaRPr>
          </a:p>
          <a:p>
            <a:r>
              <a:rPr lang="en-US"/>
              <a:t>***We, the chilly dogs, have created a device to keep your cabin cool while you are away and assure the safety of your pet.</a:t>
            </a:r>
            <a:endParaRPr lang="en-US">
              <a:cs typeface="Calibri"/>
            </a:endParaRPr>
          </a:p>
          <a:p>
            <a:r>
              <a:rPr lang="en-US">
                <a:cs typeface="+mn-lt"/>
              </a:rPr>
              <a:t>***</a:t>
            </a:r>
            <a:r>
              <a:rPr lang="en-US"/>
              <a:t>The chilly dog is a battery powered car A/C system. that can cool the inside of your vehicle without relying on the motor of your car or its battery.</a:t>
            </a:r>
            <a:endParaRPr lang="en-US">
              <a:cs typeface="Calibri" panose="020F0502020204030204"/>
            </a:endParaRPr>
          </a:p>
          <a:p>
            <a:r>
              <a:rPr lang="en-US"/>
              <a:t>***Chilly Dog users will be able to adjust the desired output temperature using a phone application and even receive alerts when conditions become unfit for the pet.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40013F-DC3F-4663-B386-6B047CDD9073}" type="slidenum">
              <a:rPr lang="en-US"/>
              <a:t>2</a:t>
            </a:fld>
            <a:endParaRPr lang="en-US"/>
          </a:p>
        </p:txBody>
      </p:sp>
    </p:spTree>
    <p:extLst>
      <p:ext uri="{BB962C8B-B14F-4D97-AF65-F5344CB8AC3E}">
        <p14:creationId xmlns:p14="http://schemas.microsoft.com/office/powerpoint/2010/main" val="229184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887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29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ea typeface="Calibri"/>
                <a:cs typeface="Calibri"/>
              </a:rPr>
              <a:t>Again howdy, my name is </a:t>
            </a:r>
            <a:r>
              <a:rPr lang="en-US" err="1">
                <a:ea typeface="Calibri"/>
                <a:cs typeface="Calibri"/>
              </a:rPr>
              <a:t>Yarentzy</a:t>
            </a:r>
            <a:r>
              <a:rPr lang="en-US">
                <a:ea typeface="Calibri"/>
                <a:cs typeface="Calibri"/>
              </a:rPr>
              <a:t> Magallanes and I am responsible for the microcontroller of the chilly dog. Last semester I successfully coded the PIC24 to receive analog input which would represent a reading on the battery percentage of the device, and could send and receive bits through the UART communication protocol. What I wasn’t able to do with the pic was gain functionality of the temperature sensor. The sensor I am using communicates through a single pin and requires very accurate signals in the scale of microseconds and I spent too much time attempting to get the PIC to send these signals and eventually resorted to an </a:t>
            </a:r>
            <a:r>
              <a:rPr lang="en-US" err="1">
                <a:ea typeface="Calibri"/>
                <a:cs typeface="Calibri"/>
              </a:rPr>
              <a:t>arduino</a:t>
            </a:r>
            <a:r>
              <a:rPr lang="en-US">
                <a:ea typeface="Calibri"/>
                <a:cs typeface="Calibri"/>
              </a:rPr>
              <a:t> for the demo. As a result of these issues we have decided to switch our MCU to the </a:t>
            </a:r>
            <a:r>
              <a:rPr lang="en-US" err="1">
                <a:ea typeface="Calibri"/>
                <a:cs typeface="Calibri"/>
              </a:rPr>
              <a:t>arduino</a:t>
            </a:r>
            <a:r>
              <a:rPr lang="en-US">
                <a:ea typeface="Calibri"/>
                <a:cs typeface="Calibri"/>
              </a:rPr>
              <a:t> entirely. So moving forward, I have received the Arduino and will spend this next week transferring the progress I made last semester from the PIC to the Arduino.</a:t>
            </a: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microcontroller of the Chilly Dog will be the brain of the device. </a:t>
            </a:r>
          </a:p>
          <a:p>
            <a:endParaRPr lang="en-US">
              <a:cs typeface="Calibri"/>
            </a:endParaRPr>
          </a:p>
          <a:p>
            <a:r>
              <a:rPr lang="en-US">
                <a:cs typeface="Calibri"/>
              </a:rPr>
              <a:t>It will be powered by the solar panel in our receive inputs from the power subsystem. As well as receive the percentage of the battery charge.</a:t>
            </a:r>
            <a:endParaRPr lang="en-US">
              <a:ea typeface="Calibri"/>
              <a:cs typeface="Calibri"/>
            </a:endParaRPr>
          </a:p>
          <a:p>
            <a:endParaRPr lang="en-US">
              <a:cs typeface="Calibri"/>
            </a:endParaRPr>
          </a:p>
          <a:p>
            <a:r>
              <a:rPr lang="en-US">
                <a:cs typeface="Calibri"/>
              </a:rPr>
              <a:t>It will receive inputs from the ambient temperature sensor This sensor will report the internal temperature of the cabin Actively and accurately to then output that reading to the users application. The microcontroller will then receive the desired temperature set by the user on the app and output the proper air flow to meet those specifications. It will continue this process of checking the ambient temperature comparing it to the setpoint until either the desired temperature is met or the device is turned off. </a:t>
            </a:r>
          </a:p>
          <a:p>
            <a:endParaRPr lang="en-US">
              <a:cs typeface="Calibri"/>
            </a:endParaRPr>
          </a:p>
          <a:p>
            <a:r>
              <a:rPr lang="en-US">
                <a:cs typeface="Calibri"/>
              </a:rPr>
              <a:t>For this we will be using a PIC18 for the hardware and its supporting software MPLAB.</a:t>
            </a:r>
          </a:p>
        </p:txBody>
      </p:sp>
      <p:sp>
        <p:nvSpPr>
          <p:cNvPr id="4" name="Slide Number Placeholder 3"/>
          <p:cNvSpPr>
            <a:spLocks noGrp="1"/>
          </p:cNvSpPr>
          <p:nvPr>
            <p:ph type="sldNum" sz="quarter" idx="5"/>
          </p:nvPr>
        </p:nvSpPr>
        <p:spPr/>
        <p:txBody>
          <a:bodyPr/>
          <a:lstStyle/>
          <a:p>
            <a:fld id="{3B40013F-DC3F-4663-B386-6B047CDD9073}" type="slidenum">
              <a:rPr lang="en-US"/>
              <a:t>9</a:t>
            </a:fld>
            <a:endParaRPr lang="en-US"/>
          </a:p>
        </p:txBody>
      </p:sp>
    </p:spTree>
    <p:extLst>
      <p:ext uri="{BB962C8B-B14F-4D97-AF65-F5344CB8AC3E}">
        <p14:creationId xmlns:p14="http://schemas.microsoft.com/office/powerpoint/2010/main" val="1373304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9/7/2022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36_EB684D25.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9_412BE5E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jpe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93895" y="2900225"/>
            <a:ext cx="7302600" cy="3715053"/>
          </a:xfrm>
          <a:prstGeom prst="rect">
            <a:avLst/>
          </a:prstGeom>
          <a:noFill/>
          <a:ln>
            <a:noFill/>
          </a:ln>
        </p:spPr>
        <p:txBody>
          <a:bodyPr spcFirstLastPara="1" wrap="square" lIns="91425" tIns="45700" rIns="91425" bIns="45700" anchor="ctr" anchorCtr="0">
            <a:normAutofit fontScale="90000"/>
          </a:bodyPr>
          <a:lstStyle/>
          <a:p>
            <a:pPr>
              <a:spcBef>
                <a:spcPts val="0"/>
              </a:spcBef>
              <a:buClr>
                <a:schemeClr val="lt1"/>
              </a:buClr>
              <a:buSzPts val="3600"/>
            </a:pPr>
            <a:r>
              <a:rPr lang="en-US"/>
              <a:t>Team 31:Chilly Dog</a:t>
            </a:r>
            <a:endParaRPr lang="en-US">
              <a:cs typeface="Arial"/>
            </a:endParaRPr>
          </a:p>
          <a:p>
            <a:pPr>
              <a:spcBef>
                <a:spcPts val="0"/>
              </a:spcBef>
              <a:buClr>
                <a:schemeClr val="lt1"/>
              </a:buClr>
              <a:buSzPts val="3600"/>
            </a:pPr>
            <a:r>
              <a:rPr lang="en-US"/>
              <a:t>Bi-Weekly Update 1</a:t>
            </a:r>
            <a:br>
              <a:rPr lang="en-US"/>
            </a:br>
            <a:br>
              <a:rPr lang="en-US"/>
            </a:br>
            <a:r>
              <a:rPr lang="en-US" sz="2450"/>
              <a:t>Team members:</a:t>
            </a:r>
            <a:br>
              <a:rPr lang="en-US" sz="2450">
                <a:cs typeface="Arial"/>
              </a:rPr>
            </a:br>
            <a:r>
              <a:rPr lang="en-US" sz="2450" b="0">
                <a:cs typeface="Arial"/>
              </a:rPr>
              <a:t>Grant Franklin</a:t>
            </a:r>
            <a:br>
              <a:rPr lang="en-US" sz="2450" b="0">
                <a:cs typeface="Arial"/>
              </a:rPr>
            </a:br>
            <a:r>
              <a:rPr lang="en-US" sz="2450" b="0"/>
              <a:t>Martin Rennaker</a:t>
            </a:r>
            <a:br>
              <a:rPr lang="en-US" sz="2450" b="0">
                <a:cs typeface="Arial"/>
              </a:rPr>
            </a:br>
            <a:r>
              <a:rPr lang="en-US" sz="2450" b="0" err="1">
                <a:ea typeface="+mj-lt"/>
                <a:cs typeface="+mj-lt"/>
              </a:rPr>
              <a:t>Yarentzy</a:t>
            </a:r>
            <a:r>
              <a:rPr lang="en-US" sz="2450" b="0">
                <a:ea typeface="+mj-lt"/>
                <a:cs typeface="+mj-lt"/>
              </a:rPr>
              <a:t> Magallanes</a:t>
            </a:r>
            <a:br>
              <a:rPr lang="en-US" sz="2450" b="0">
                <a:ea typeface="+mj-lt"/>
                <a:cs typeface="+mj-lt"/>
              </a:rPr>
            </a:br>
            <a:br>
              <a:rPr lang="en-US" sz="2450" b="0"/>
            </a:br>
            <a:r>
              <a:rPr lang="en-US" sz="2450"/>
              <a:t>Sponsor: </a:t>
            </a:r>
            <a:r>
              <a:rPr lang="en-US" sz="2450" b="0"/>
              <a:t>Rohith Kumar</a:t>
            </a:r>
            <a:br>
              <a:rPr lang="en-US" sz="2450" b="0">
                <a:cs typeface="Arial"/>
              </a:rPr>
            </a:br>
            <a:r>
              <a:rPr lang="en-US" sz="2450"/>
              <a:t>TA: </a:t>
            </a:r>
            <a:r>
              <a:rPr lang="en-US" sz="2450" b="0"/>
              <a:t>Dalton Cyr</a:t>
            </a:r>
            <a:br>
              <a:rPr lang="en-US" sz="2450" b="0"/>
            </a:br>
            <a:endParaRPr sz="2455"/>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6" name="Google Shape;83;p5">
            <a:extLst>
              <a:ext uri="{FF2B5EF4-FFF2-40B4-BE49-F238E27FC236}">
                <a16:creationId xmlns:a16="http://schemas.microsoft.com/office/drawing/2014/main" id="{5AF18E58-135F-BAFB-117A-3F6581A5AB4D}"/>
              </a:ext>
            </a:extLst>
          </p:cNvPr>
          <p:cNvGraphicFramePr/>
          <p:nvPr>
            <p:extLst>
              <p:ext uri="{D42A27DB-BD31-4B8C-83A1-F6EECF244321}">
                <p14:modId xmlns:p14="http://schemas.microsoft.com/office/powerpoint/2010/main" val="919019416"/>
              </p:ext>
            </p:extLst>
          </p:nvPr>
        </p:nvGraphicFramePr>
        <p:xfrm>
          <a:off x="685800" y="1952075"/>
          <a:ext cx="7772400" cy="4723647"/>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819626">
                <a:tc>
                  <a:txBody>
                    <a:bodyPr/>
                    <a:lstStyle/>
                    <a:p>
                      <a:pPr marL="0" marR="0" lvl="0" indent="0" algn="ctr" rtl="0">
                        <a:spcBef>
                          <a:spcPts val="0"/>
                        </a:spcBef>
                        <a:spcAft>
                          <a:spcPts val="0"/>
                        </a:spcAft>
                        <a:buNone/>
                      </a:pPr>
                      <a:r>
                        <a:rPr lang="en-US" sz="2000" b="1" u="none" strike="noStrike" cap="none"/>
                        <a:t>Accomplishments since</a:t>
                      </a:r>
                      <a:r>
                        <a:rPr lang="en-US" sz="2000" b="1" u="none" strike="noStrike" cap="none" baseline="0"/>
                        <a:t> 403</a:t>
                      </a:r>
                      <a:endParaRPr sz="2000" b="1" u="none" strike="noStrike" cap="none"/>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rtl="0">
                        <a:spcBef>
                          <a:spcPts val="0"/>
                        </a:spcBef>
                        <a:spcAft>
                          <a:spcPts val="0"/>
                        </a:spcAft>
                        <a:buNone/>
                      </a:pPr>
                      <a:r>
                        <a:rPr lang="en-US" sz="2000" b="1"/>
                        <a:t>Ongoing progress</a:t>
                      </a:r>
                      <a:endParaRPr sz="2000" b="1"/>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904021">
                <a:tc>
                  <a:txBody>
                    <a:bodyPr/>
                    <a:lstStyle/>
                    <a:p>
                      <a:pPr marL="285750" marR="0" lvl="0" indent="-285750" algn="l" rtl="0">
                        <a:spcBef>
                          <a:spcPts val="0"/>
                        </a:spcBef>
                        <a:spcAft>
                          <a:spcPts val="0"/>
                        </a:spcAft>
                        <a:buClr>
                          <a:srgbClr val="000000"/>
                        </a:buClr>
                        <a:buFont typeface="Arial,Sans-Serif"/>
                        <a:buChar char="•"/>
                      </a:pPr>
                      <a:endParaRPr lang="en-US" sz="1800"/>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Chose Model</a:t>
                      </a:r>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Determined placements</a:t>
                      </a:r>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Determined exhaust method</a:t>
                      </a:r>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endParaRPr lang="en-US" sz="1800" baseline="0"/>
                    </a:p>
                    <a:p>
                      <a:pPr marL="285750" marR="0" lvl="0" indent="-285750" algn="l">
                        <a:spcBef>
                          <a:spcPts val="0"/>
                        </a:spcBef>
                        <a:spcAft>
                          <a:spcPts val="0"/>
                        </a:spcAft>
                        <a:buFont typeface="Arial"/>
                        <a:buChar char="•"/>
                      </a:pPr>
                      <a:r>
                        <a:rPr lang="en-US" sz="2000" baseline="0"/>
                        <a:t>Establish communication with MCU and gain functionality of settings</a:t>
                      </a:r>
                    </a:p>
                    <a:p>
                      <a:pPr marL="285750" marR="0" lvl="0" indent="-285750" algn="l">
                        <a:spcBef>
                          <a:spcPts val="0"/>
                        </a:spcBef>
                        <a:spcAft>
                          <a:spcPts val="0"/>
                        </a:spcAft>
                        <a:buFont typeface="Arial"/>
                        <a:buChar char="•"/>
                      </a:pPr>
                      <a:r>
                        <a:rPr lang="en-US" sz="2000" baseline="0"/>
                        <a:t>Teaming up with lecturer and PhD candidate teaching ECEN 442</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 name="Google Shape;82;p5">
            <a:extLst>
              <a:ext uri="{FF2B5EF4-FFF2-40B4-BE49-F238E27FC236}">
                <a16:creationId xmlns:a16="http://schemas.microsoft.com/office/drawing/2014/main" id="{DD490690-E8A6-492E-C60D-20E4EC3FD75F}"/>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VAC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spTree>
    <p:extLst>
      <p:ext uri="{BB962C8B-B14F-4D97-AF65-F5344CB8AC3E}">
        <p14:creationId xmlns:p14="http://schemas.microsoft.com/office/powerpoint/2010/main" val="364621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VAC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pic>
        <p:nvPicPr>
          <p:cNvPr id="4" name="Picture 4">
            <a:extLst>
              <a:ext uri="{FF2B5EF4-FFF2-40B4-BE49-F238E27FC236}">
                <a16:creationId xmlns:a16="http://schemas.microsoft.com/office/drawing/2014/main" id="{9E3AE4BA-B2C6-A6D2-5CCE-418AD7173EE5}"/>
              </a:ext>
            </a:extLst>
          </p:cNvPr>
          <p:cNvPicPr>
            <a:picLocks noChangeAspect="1"/>
          </p:cNvPicPr>
          <p:nvPr/>
        </p:nvPicPr>
        <p:blipFill>
          <a:blip r:embed="rId3"/>
          <a:stretch>
            <a:fillRect/>
          </a:stretch>
        </p:blipFill>
        <p:spPr>
          <a:xfrm>
            <a:off x="1597864" y="2095950"/>
            <a:ext cx="6480234" cy="4563912"/>
          </a:xfrm>
          <a:prstGeom prst="rect">
            <a:avLst/>
          </a:prstGeom>
        </p:spPr>
      </p:pic>
      <p:sp>
        <p:nvSpPr>
          <p:cNvPr id="5" name="TextBox 4">
            <a:extLst>
              <a:ext uri="{FF2B5EF4-FFF2-40B4-BE49-F238E27FC236}">
                <a16:creationId xmlns:a16="http://schemas.microsoft.com/office/drawing/2014/main" id="{81E15BA3-2BB3-8FF6-D5B7-10B46C374BDD}"/>
              </a:ext>
            </a:extLst>
          </p:cNvPr>
          <p:cNvSpPr txBox="1"/>
          <p:nvPr/>
        </p:nvSpPr>
        <p:spPr>
          <a:xfrm>
            <a:off x="3200400" y="3329796"/>
            <a:ext cx="1046672" cy="239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A26E2064-CAD9-C478-2EDE-E86FD1672DDE}"/>
              </a:ext>
            </a:extLst>
          </p:cNvPr>
          <p:cNvSpPr txBox="1"/>
          <p:nvPr/>
        </p:nvSpPr>
        <p:spPr>
          <a:xfrm>
            <a:off x="4839419" y="3099758"/>
            <a:ext cx="1837427" cy="254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99137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VAC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sp>
        <p:nvSpPr>
          <p:cNvPr id="5" name="TextBox 4">
            <a:extLst>
              <a:ext uri="{FF2B5EF4-FFF2-40B4-BE49-F238E27FC236}">
                <a16:creationId xmlns:a16="http://schemas.microsoft.com/office/drawing/2014/main" id="{81E15BA3-2BB3-8FF6-D5B7-10B46C374BDD}"/>
              </a:ext>
            </a:extLst>
          </p:cNvPr>
          <p:cNvSpPr txBox="1"/>
          <p:nvPr/>
        </p:nvSpPr>
        <p:spPr>
          <a:xfrm>
            <a:off x="3200400" y="3329796"/>
            <a:ext cx="1046672" cy="239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38E2A157-DA2E-40CD-B5F0-81530957E0D3}"/>
              </a:ext>
            </a:extLst>
          </p:cNvPr>
          <p:cNvPicPr>
            <a:picLocks noChangeAspect="1"/>
          </p:cNvPicPr>
          <p:nvPr/>
        </p:nvPicPr>
        <p:blipFill>
          <a:blip r:embed="rId3"/>
          <a:stretch>
            <a:fillRect/>
          </a:stretch>
        </p:blipFill>
        <p:spPr>
          <a:xfrm>
            <a:off x="682206" y="2192637"/>
            <a:ext cx="7779587" cy="4384914"/>
          </a:xfrm>
          <a:prstGeom prst="rect">
            <a:avLst/>
          </a:prstGeom>
        </p:spPr>
      </p:pic>
      <p:sp>
        <p:nvSpPr>
          <p:cNvPr id="7" name="TextBox 6">
            <a:extLst>
              <a:ext uri="{FF2B5EF4-FFF2-40B4-BE49-F238E27FC236}">
                <a16:creationId xmlns:a16="http://schemas.microsoft.com/office/drawing/2014/main" id="{A26E2064-CAD9-C478-2EDE-E86FD1672DDE}"/>
              </a:ext>
            </a:extLst>
          </p:cNvPr>
          <p:cNvSpPr txBox="1"/>
          <p:nvPr/>
        </p:nvSpPr>
        <p:spPr>
          <a:xfrm>
            <a:off x="4839419" y="3099758"/>
            <a:ext cx="1837427" cy="254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491545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VAC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sp>
        <p:nvSpPr>
          <p:cNvPr id="5" name="TextBox 4">
            <a:extLst>
              <a:ext uri="{FF2B5EF4-FFF2-40B4-BE49-F238E27FC236}">
                <a16:creationId xmlns:a16="http://schemas.microsoft.com/office/drawing/2014/main" id="{81E15BA3-2BB3-8FF6-D5B7-10B46C374BDD}"/>
              </a:ext>
            </a:extLst>
          </p:cNvPr>
          <p:cNvSpPr txBox="1"/>
          <p:nvPr/>
        </p:nvSpPr>
        <p:spPr>
          <a:xfrm>
            <a:off x="3200400" y="3329796"/>
            <a:ext cx="1046672" cy="239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A26E2064-CAD9-C478-2EDE-E86FD1672DDE}"/>
              </a:ext>
            </a:extLst>
          </p:cNvPr>
          <p:cNvSpPr txBox="1"/>
          <p:nvPr/>
        </p:nvSpPr>
        <p:spPr>
          <a:xfrm>
            <a:off x="4839419" y="3099758"/>
            <a:ext cx="1837427" cy="254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Picture 2">
            <a:extLst>
              <a:ext uri="{FF2B5EF4-FFF2-40B4-BE49-F238E27FC236}">
                <a16:creationId xmlns:a16="http://schemas.microsoft.com/office/drawing/2014/main" id="{2C7CEAF6-0F9E-DC5F-4960-857548C1676D}"/>
              </a:ext>
            </a:extLst>
          </p:cNvPr>
          <p:cNvPicPr>
            <a:picLocks noChangeAspect="1"/>
          </p:cNvPicPr>
          <p:nvPr/>
        </p:nvPicPr>
        <p:blipFill>
          <a:blip r:embed="rId3"/>
          <a:stretch>
            <a:fillRect/>
          </a:stretch>
        </p:blipFill>
        <p:spPr>
          <a:xfrm>
            <a:off x="593876" y="2153547"/>
            <a:ext cx="7927496" cy="4434337"/>
          </a:xfrm>
          <a:prstGeom prst="rect">
            <a:avLst/>
          </a:prstGeom>
        </p:spPr>
      </p:pic>
      <p:sp>
        <p:nvSpPr>
          <p:cNvPr id="3" name="TextBox 2">
            <a:extLst>
              <a:ext uri="{FF2B5EF4-FFF2-40B4-BE49-F238E27FC236}">
                <a16:creationId xmlns:a16="http://schemas.microsoft.com/office/drawing/2014/main" id="{1FE3B109-ABCA-9BB5-7060-9357EE226274}"/>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588588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Modem/Application Subsystem</a:t>
            </a:r>
            <a:endParaRPr/>
          </a:p>
          <a:p>
            <a:pPr>
              <a:lnSpc>
                <a:spcPct val="115000"/>
              </a:lnSpc>
              <a:spcBef>
                <a:spcPts val="0"/>
              </a:spcBef>
              <a:buClr>
                <a:schemeClr val="dk1"/>
              </a:buClr>
              <a:buSzPts val="990"/>
            </a:pPr>
            <a:r>
              <a:rPr lang="en-US" sz="1700">
                <a:cs typeface="Arial"/>
              </a:rPr>
              <a:t>Martin Rennaker</a:t>
            </a:r>
          </a:p>
        </p:txBody>
      </p:sp>
      <p:graphicFrame>
        <p:nvGraphicFramePr>
          <p:cNvPr id="4" name="Google Shape;83;p5">
            <a:extLst>
              <a:ext uri="{FF2B5EF4-FFF2-40B4-BE49-F238E27FC236}">
                <a16:creationId xmlns:a16="http://schemas.microsoft.com/office/drawing/2014/main" id="{20C6AC5C-8A50-4A19-5D23-411EE008869A}"/>
              </a:ext>
            </a:extLst>
          </p:cNvPr>
          <p:cNvGraphicFramePr/>
          <p:nvPr>
            <p:extLst>
              <p:ext uri="{D42A27DB-BD31-4B8C-83A1-F6EECF244321}">
                <p14:modId xmlns:p14="http://schemas.microsoft.com/office/powerpoint/2010/main" val="4012443281"/>
              </p:ext>
            </p:extLst>
          </p:nvPr>
        </p:nvGraphicFramePr>
        <p:xfrm>
          <a:off x="651934" y="2279453"/>
          <a:ext cx="7772400" cy="4311254"/>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747543">
                <a:tc>
                  <a:txBody>
                    <a:bodyPr/>
                    <a:lstStyle/>
                    <a:p>
                      <a:pPr marL="0" marR="0" lvl="0" indent="0" algn="ctr" rtl="0">
                        <a:spcBef>
                          <a:spcPts val="0"/>
                        </a:spcBef>
                        <a:spcAft>
                          <a:spcPts val="0"/>
                        </a:spcAft>
                        <a:buNone/>
                      </a:pPr>
                      <a:r>
                        <a:rPr lang="en-US" sz="2000" b="1" u="none" strike="noStrike" cap="none"/>
                        <a:t>Accomplishments since</a:t>
                      </a:r>
                      <a:r>
                        <a:rPr lang="en-US" sz="2000" b="1" u="none" strike="noStrike" cap="none" baseline="0"/>
                        <a:t> 403</a:t>
                      </a:r>
                      <a:endParaRPr sz="2000" b="1" u="none" strike="noStrike" cap="none"/>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rtl="0">
                        <a:spcBef>
                          <a:spcPts val="0"/>
                        </a:spcBef>
                        <a:spcAft>
                          <a:spcPts val="0"/>
                        </a:spcAft>
                        <a:buNone/>
                      </a:pPr>
                      <a:r>
                        <a:rPr lang="en-US" sz="2000" b="1"/>
                        <a:t>Ongoing progress</a:t>
                      </a:r>
                      <a:endParaRPr sz="2000" b="1"/>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563711">
                <a:tc>
                  <a:txBody>
                    <a:bodyPr/>
                    <a:lstStyle/>
                    <a:p>
                      <a:pPr marL="285750" marR="0" lvl="0" indent="-285750" algn="l" rtl="0">
                        <a:spcBef>
                          <a:spcPts val="0"/>
                        </a:spcBef>
                        <a:spcAft>
                          <a:spcPts val="0"/>
                        </a:spcAft>
                        <a:buClr>
                          <a:srgbClr val="000000"/>
                        </a:buClr>
                        <a:buFont typeface="Arial"/>
                        <a:buChar char="•"/>
                      </a:pPr>
                      <a:r>
                        <a:rPr lang="en-US" sz="1800"/>
                        <a:t>Verified that app is still functioning after the summer</a:t>
                      </a:r>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r>
                        <a:rPr lang="en-US" sz="1800" baseline="0"/>
                        <a:t>Writing program to interface with modem from </a:t>
                      </a:r>
                      <a:r>
                        <a:rPr lang="en-US" sz="1800" baseline="0" err="1"/>
                        <a:t>mcu</a:t>
                      </a:r>
                    </a:p>
                    <a:p>
                      <a:pPr marL="285750" marR="0" lvl="0" indent="-285750" algn="l">
                        <a:spcBef>
                          <a:spcPts val="0"/>
                        </a:spcBef>
                        <a:spcAft>
                          <a:spcPts val="0"/>
                        </a:spcAft>
                        <a:buFont typeface="Arial"/>
                        <a:buChar char="•"/>
                      </a:pPr>
                      <a:r>
                        <a:rPr lang="en-US" sz="1800" baseline="0"/>
                        <a:t>Figure out what notifications will be sent to the user and implementing them.</a:t>
                      </a:r>
                    </a:p>
                    <a:p>
                      <a:pPr marL="285750" marR="0" lvl="0" indent="-285750" algn="l">
                        <a:spcBef>
                          <a:spcPts val="0"/>
                        </a:spcBef>
                        <a:spcAft>
                          <a:spcPts val="0"/>
                        </a:spcAft>
                        <a:buFont typeface="Arial"/>
                        <a:buChar char="•"/>
                      </a:pPr>
                      <a:r>
                        <a:rPr lang="en-US" sz="1800" baseline="0"/>
                        <a:t>Make app look nicer</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7665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cs typeface="Arial"/>
              </a:rPr>
              <a:t>Modem/Application Subsystem</a:t>
            </a:r>
          </a:p>
          <a:p>
            <a:pPr>
              <a:lnSpc>
                <a:spcPct val="115000"/>
              </a:lnSpc>
              <a:spcBef>
                <a:spcPts val="0"/>
              </a:spcBef>
              <a:buClr>
                <a:schemeClr val="dk1"/>
              </a:buClr>
              <a:buSzPts val="990"/>
            </a:pPr>
            <a:r>
              <a:rPr lang="en-US" sz="1700">
                <a:cs typeface="Arial"/>
              </a:rPr>
              <a:t>Martin Rennaker</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08C8EAA6-9C65-B3B9-D897-732921CF46CE}"/>
              </a:ext>
            </a:extLst>
          </p:cNvPr>
          <p:cNvPicPr>
            <a:picLocks noChangeAspect="1"/>
          </p:cNvPicPr>
          <p:nvPr/>
        </p:nvPicPr>
        <p:blipFill>
          <a:blip r:embed="rId3"/>
          <a:stretch>
            <a:fillRect/>
          </a:stretch>
        </p:blipFill>
        <p:spPr>
          <a:xfrm>
            <a:off x="3543628" y="2325511"/>
            <a:ext cx="2050394" cy="4114800"/>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69C30834-1963-56C7-83B1-2BEB7CE008CE}"/>
              </a:ext>
            </a:extLst>
          </p:cNvPr>
          <p:cNvPicPr>
            <a:picLocks noChangeAspect="1"/>
          </p:cNvPicPr>
          <p:nvPr/>
        </p:nvPicPr>
        <p:blipFill>
          <a:blip r:embed="rId4"/>
          <a:stretch>
            <a:fillRect/>
          </a:stretch>
        </p:blipFill>
        <p:spPr>
          <a:xfrm>
            <a:off x="798396" y="2325511"/>
            <a:ext cx="2001543" cy="4114800"/>
          </a:xfrm>
          <a:prstGeom prst="rect">
            <a:avLst/>
          </a:prstGeom>
        </p:spPr>
      </p:pic>
      <p:pic>
        <p:nvPicPr>
          <p:cNvPr id="6" name="Picture 6">
            <a:extLst>
              <a:ext uri="{FF2B5EF4-FFF2-40B4-BE49-F238E27FC236}">
                <a16:creationId xmlns:a16="http://schemas.microsoft.com/office/drawing/2014/main" id="{DE898739-5B7D-1BA5-0680-E5EB5AF41DF4}"/>
              </a:ext>
            </a:extLst>
          </p:cNvPr>
          <p:cNvPicPr>
            <a:picLocks noChangeAspect="1"/>
          </p:cNvPicPr>
          <p:nvPr/>
        </p:nvPicPr>
        <p:blipFill>
          <a:blip r:embed="rId5"/>
          <a:stretch>
            <a:fillRect/>
          </a:stretch>
        </p:blipFill>
        <p:spPr>
          <a:xfrm>
            <a:off x="6333724" y="2325511"/>
            <a:ext cx="2080780" cy="4114800"/>
          </a:xfrm>
          <a:prstGeom prst="rect">
            <a:avLst/>
          </a:prstGeom>
        </p:spPr>
      </p:pic>
    </p:spTree>
    <p:extLst>
      <p:ext uri="{BB962C8B-B14F-4D97-AF65-F5344CB8AC3E}">
        <p14:creationId xmlns:p14="http://schemas.microsoft.com/office/powerpoint/2010/main" val="3108119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Parts Ordering Status</a:t>
            </a:r>
            <a:endParaRPr/>
          </a:p>
        </p:txBody>
      </p:sp>
      <p:graphicFrame>
        <p:nvGraphicFramePr>
          <p:cNvPr id="4" name="Table 3">
            <a:extLst>
              <a:ext uri="{FF2B5EF4-FFF2-40B4-BE49-F238E27FC236}">
                <a16:creationId xmlns:a16="http://schemas.microsoft.com/office/drawing/2014/main" id="{93B30CE0-87B8-AC0F-7DC9-5BA36A683BCD}"/>
              </a:ext>
            </a:extLst>
          </p:cNvPr>
          <p:cNvGraphicFramePr>
            <a:graphicFrameLocks noGrp="1"/>
          </p:cNvGraphicFramePr>
          <p:nvPr>
            <p:extLst>
              <p:ext uri="{D42A27DB-BD31-4B8C-83A1-F6EECF244321}">
                <p14:modId xmlns:p14="http://schemas.microsoft.com/office/powerpoint/2010/main" val="1879214985"/>
              </p:ext>
            </p:extLst>
          </p:nvPr>
        </p:nvGraphicFramePr>
        <p:xfrm>
          <a:off x="129396" y="1782792"/>
          <a:ext cx="8896486" cy="4625855"/>
        </p:xfrm>
        <a:graphic>
          <a:graphicData uri="http://schemas.openxmlformats.org/drawingml/2006/table">
            <a:tbl>
              <a:tblPr firstRow="1" bandRow="1">
                <a:tableStyleId>{5C22544A-7EE6-4342-B048-85BDC9FD1C3A}</a:tableStyleId>
              </a:tblPr>
              <a:tblGrid>
                <a:gridCol w="3678602">
                  <a:extLst>
                    <a:ext uri="{9D8B030D-6E8A-4147-A177-3AD203B41FA5}">
                      <a16:colId xmlns:a16="http://schemas.microsoft.com/office/drawing/2014/main" val="314204212"/>
                    </a:ext>
                  </a:extLst>
                </a:gridCol>
                <a:gridCol w="5217884">
                  <a:extLst>
                    <a:ext uri="{9D8B030D-6E8A-4147-A177-3AD203B41FA5}">
                      <a16:colId xmlns:a16="http://schemas.microsoft.com/office/drawing/2014/main" val="2011068619"/>
                    </a:ext>
                  </a:extLst>
                </a:gridCol>
              </a:tblGrid>
              <a:tr h="587159">
                <a:tc>
                  <a:txBody>
                    <a:bodyPr/>
                    <a:lstStyle/>
                    <a:p>
                      <a:pPr algn="ctr" rtl="0" fontAlgn="base"/>
                      <a:r>
                        <a:rPr lang="en-US" u="none" strike="noStrike">
                          <a:effectLst/>
                        </a:rPr>
                        <a:t>Part Description</a:t>
                      </a:r>
                      <a:r>
                        <a:rPr lang="en-US">
                          <a:effectLst/>
                        </a:rPr>
                        <a:t>​</a:t>
                      </a:r>
                      <a:endParaRPr lang="en-US" b="0" i="0">
                        <a:solidFill>
                          <a:srgbClr val="000000"/>
                        </a:solidFill>
                        <a:effectLst/>
                      </a:endParaRPr>
                    </a:p>
                  </a:txBody>
                  <a:tcPr anchor="ctr"/>
                </a:tc>
                <a:tc>
                  <a:txBody>
                    <a:bodyPr/>
                    <a:lstStyle/>
                    <a:p>
                      <a:pPr algn="ctr" rtl="0" fontAlgn="base"/>
                      <a:r>
                        <a:rPr lang="en-US" u="none" strike="noStrike">
                          <a:effectLst/>
                        </a:rPr>
                        <a:t>Status</a:t>
                      </a:r>
                      <a:endParaRPr lang="en-US">
                        <a:effectLst/>
                      </a:endParaRPr>
                    </a:p>
                  </a:txBody>
                  <a:tcPr anchor="ctr"/>
                </a:tc>
                <a:extLst>
                  <a:ext uri="{0D108BD9-81ED-4DB2-BD59-A6C34878D82A}">
                    <a16:rowId xmlns:a16="http://schemas.microsoft.com/office/drawing/2014/main" val="4214889003"/>
                  </a:ext>
                </a:extLst>
              </a:tr>
              <a:tr h="435188">
                <a:tc>
                  <a:txBody>
                    <a:bodyPr/>
                    <a:lstStyle/>
                    <a:p>
                      <a:pPr lvl="0" algn="l">
                        <a:lnSpc>
                          <a:spcPct val="100000"/>
                        </a:lnSpc>
                        <a:spcBef>
                          <a:spcPts val="0"/>
                        </a:spcBef>
                        <a:spcAft>
                          <a:spcPts val="0"/>
                        </a:spcAft>
                        <a:buNone/>
                      </a:pPr>
                      <a:r>
                        <a:rPr lang="en-US" sz="1800" b="0" i="0" u="none" strike="noStrike" noProof="0">
                          <a:effectLst/>
                          <a:latin typeface="Arial"/>
                        </a:rPr>
                        <a:t>5V Voltage Regulator</a:t>
                      </a:r>
                    </a:p>
                  </a:txBody>
                  <a:tcPr anchor="b"/>
                </a:tc>
                <a:tc>
                  <a:txBody>
                    <a:bodyPr/>
                    <a:lstStyle/>
                    <a:p>
                      <a:pPr algn="l" rtl="0" fontAlgn="base"/>
                      <a:r>
                        <a:rPr lang="en-US" u="none" strike="noStrike">
                          <a:effectLst/>
                        </a:rPr>
                        <a:t>Part received</a:t>
                      </a:r>
                    </a:p>
                  </a:txBody>
                  <a:tcPr anchor="b"/>
                </a:tc>
                <a:extLst>
                  <a:ext uri="{0D108BD9-81ED-4DB2-BD59-A6C34878D82A}">
                    <a16:rowId xmlns:a16="http://schemas.microsoft.com/office/drawing/2014/main" val="3418835151"/>
                  </a:ext>
                </a:extLst>
              </a:tr>
              <a:tr h="449004">
                <a:tc>
                  <a:txBody>
                    <a:bodyPr/>
                    <a:lstStyle/>
                    <a:p>
                      <a:pPr lvl="0" algn="l">
                        <a:buNone/>
                      </a:pPr>
                      <a:r>
                        <a:rPr lang="en-US" sz="1800" b="0" i="0" u="none" strike="noStrike" noProof="0">
                          <a:effectLst/>
                          <a:latin typeface="Arial"/>
                        </a:rPr>
                        <a:t>120uF Capacitor</a:t>
                      </a:r>
                      <a:endParaRPr lang="en-US"/>
                    </a:p>
                  </a:txBody>
                  <a:tcPr anchor="b"/>
                </a:tc>
                <a:tc>
                  <a:txBody>
                    <a:bodyPr/>
                    <a:lstStyle/>
                    <a:p>
                      <a:pPr lvl="0" algn="l">
                        <a:buNone/>
                      </a:pPr>
                      <a:r>
                        <a:rPr lang="en-US" sz="1800" b="0" i="0" u="none" strike="noStrike" noProof="0">
                          <a:effectLst/>
                          <a:latin typeface="Arial"/>
                        </a:rPr>
                        <a:t>Part received</a:t>
                      </a:r>
                      <a:endParaRPr lang="en-US"/>
                    </a:p>
                  </a:txBody>
                  <a:tcPr anchor="b"/>
                </a:tc>
                <a:extLst>
                  <a:ext uri="{0D108BD9-81ED-4DB2-BD59-A6C34878D82A}">
                    <a16:rowId xmlns:a16="http://schemas.microsoft.com/office/drawing/2014/main" val="669033048"/>
                  </a:ext>
                </a:extLst>
              </a:tr>
              <a:tr h="449004">
                <a:tc>
                  <a:txBody>
                    <a:bodyPr/>
                    <a:lstStyle/>
                    <a:p>
                      <a:pPr lvl="0" algn="l">
                        <a:buNone/>
                      </a:pPr>
                      <a:r>
                        <a:rPr lang="en-US" sz="1800" b="0" i="0" u="none" strike="noStrike" noProof="0">
                          <a:effectLst/>
                          <a:latin typeface="Arial"/>
                        </a:rPr>
                        <a:t>100nF Capacitor</a:t>
                      </a:r>
                      <a:endParaRPr lang="en-US"/>
                    </a:p>
                  </a:txBody>
                  <a:tcPr anchor="b"/>
                </a:tc>
                <a:tc>
                  <a:txBody>
                    <a:bodyPr/>
                    <a:lstStyle/>
                    <a:p>
                      <a:pPr lvl="0" algn="l">
                        <a:buNone/>
                      </a:pPr>
                      <a:r>
                        <a:rPr lang="en-US" sz="1800" b="0" i="0" u="none" strike="noStrike" noProof="0">
                          <a:effectLst/>
                          <a:latin typeface="Arial"/>
                        </a:rPr>
                        <a:t>Part received</a:t>
                      </a:r>
                      <a:endParaRPr lang="en-US"/>
                    </a:p>
                  </a:txBody>
                  <a:tcPr anchor="b"/>
                </a:tc>
                <a:extLst>
                  <a:ext uri="{0D108BD9-81ED-4DB2-BD59-A6C34878D82A}">
                    <a16:rowId xmlns:a16="http://schemas.microsoft.com/office/drawing/2014/main" val="3861827923"/>
                  </a:ext>
                </a:extLst>
              </a:tr>
              <a:tr h="449004">
                <a:tc>
                  <a:txBody>
                    <a:bodyPr/>
                    <a:lstStyle/>
                    <a:p>
                      <a:pPr lvl="0" algn="l">
                        <a:buNone/>
                      </a:pPr>
                      <a:r>
                        <a:rPr lang="en-US" sz="1800" b="0" i="0" u="none" strike="noStrike" noProof="0">
                          <a:effectLst/>
                          <a:latin typeface="Arial"/>
                        </a:rPr>
                        <a:t>10nF Capacitor</a:t>
                      </a:r>
                      <a:endParaRPr lang="en-US"/>
                    </a:p>
                  </a:txBody>
                  <a:tcPr anchor="b"/>
                </a:tc>
                <a:tc>
                  <a:txBody>
                    <a:bodyPr/>
                    <a:lstStyle/>
                    <a:p>
                      <a:pPr lvl="0" algn="l">
                        <a:buNone/>
                      </a:pPr>
                      <a:r>
                        <a:rPr lang="en-US" sz="1800" b="0" i="0" u="none" strike="noStrike" noProof="0">
                          <a:effectLst/>
                          <a:latin typeface="Arial"/>
                        </a:rPr>
                        <a:t>Part received</a:t>
                      </a:r>
                      <a:endParaRPr lang="en-US"/>
                    </a:p>
                  </a:txBody>
                  <a:tcPr anchor="b"/>
                </a:tc>
                <a:extLst>
                  <a:ext uri="{0D108BD9-81ED-4DB2-BD59-A6C34878D82A}">
                    <a16:rowId xmlns:a16="http://schemas.microsoft.com/office/drawing/2014/main" val="3205505711"/>
                  </a:ext>
                </a:extLst>
              </a:tr>
              <a:tr h="449004">
                <a:tc>
                  <a:txBody>
                    <a:bodyPr/>
                    <a:lstStyle/>
                    <a:p>
                      <a:pPr lvl="0" algn="l">
                        <a:buNone/>
                      </a:pPr>
                      <a:r>
                        <a:rPr lang="en-US" sz="1800" b="0" i="0" u="none" strike="noStrike" noProof="0">
                          <a:effectLst/>
                          <a:latin typeface="Arial"/>
                        </a:rPr>
                        <a:t>Schottky Diode (2A)</a:t>
                      </a:r>
                      <a:endParaRPr lang="en-US"/>
                    </a:p>
                  </a:txBody>
                  <a:tcPr anchor="b"/>
                </a:tc>
                <a:tc>
                  <a:txBody>
                    <a:bodyPr/>
                    <a:lstStyle/>
                    <a:p>
                      <a:pPr algn="l" rtl="0" fontAlgn="auto"/>
                      <a:r>
                        <a:rPr lang="en-US" u="none" strike="noStrike">
                          <a:effectLst/>
                        </a:rPr>
                        <a:t>​</a:t>
                      </a:r>
                      <a:r>
                        <a:rPr lang="en-US" sz="1800" b="0" i="0" u="none" strike="noStrike" noProof="0">
                          <a:effectLst/>
                          <a:latin typeface="Arial"/>
                        </a:rPr>
                        <a:t>Part received</a:t>
                      </a:r>
                      <a:endParaRPr lang="en-US"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460239871"/>
                  </a:ext>
                </a:extLst>
              </a:tr>
              <a:tr h="407557">
                <a:tc>
                  <a:txBody>
                    <a:bodyPr/>
                    <a:lstStyle/>
                    <a:p>
                      <a:pPr lvl="0" algn="l">
                        <a:buNone/>
                      </a:pPr>
                      <a:r>
                        <a:rPr lang="en-US" sz="1800" b="0" i="0" u="none" strike="noStrike" noProof="0">
                          <a:effectLst/>
                          <a:latin typeface="Arial"/>
                        </a:rPr>
                        <a:t>22uH Inductor</a:t>
                      </a:r>
                      <a:endParaRPr lang="en-US"/>
                    </a:p>
                  </a:txBody>
                  <a:tcPr anchor="b"/>
                </a:tc>
                <a:tc>
                  <a:txBody>
                    <a:bodyPr/>
                    <a:lstStyle/>
                    <a:p>
                      <a:pPr algn="l" rtl="0" fontAlgn="auto"/>
                      <a:r>
                        <a:rPr lang="en-US" u="none" strike="noStrike">
                          <a:effectLst/>
                        </a:rPr>
                        <a:t>​</a:t>
                      </a:r>
                      <a:r>
                        <a:rPr lang="en-US" sz="1800" b="0" i="0" u="none" strike="noStrike" noProof="0">
                          <a:effectLst/>
                          <a:latin typeface="Arial"/>
                        </a:rPr>
                        <a:t>Part received</a:t>
                      </a:r>
                      <a:endParaRPr lang="en-US"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2922903165"/>
                  </a:ext>
                </a:extLst>
              </a:tr>
              <a:tr h="635514">
                <a:tc>
                  <a:txBody>
                    <a:bodyPr/>
                    <a:lstStyle/>
                    <a:p>
                      <a:pPr algn="l" rtl="0" fontAlgn="auto"/>
                      <a:r>
                        <a:rPr lang="en-US" b="0" u="none" strike="noStrike">
                          <a:effectLst/>
                        </a:rPr>
                        <a:t>​</a:t>
                      </a:r>
                      <a:r>
                        <a:rPr lang="en-US" sz="1800" b="0" i="0" u="none" strike="noStrike" noProof="0">
                          <a:effectLst/>
                          <a:latin typeface="Arial"/>
                        </a:rPr>
                        <a:t>DHT22 Digital Temperature and Humidity Sensor</a:t>
                      </a:r>
                      <a:endParaRPr lang="en-US" b="0" i="0" u="none" strike="noStrike">
                        <a:solidFill>
                          <a:srgbClr val="000000"/>
                        </a:solidFill>
                        <a:effectLst/>
                        <a:latin typeface="Calibri"/>
                      </a:endParaRPr>
                    </a:p>
                  </a:txBody>
                  <a:tcPr anchor="b"/>
                </a:tc>
                <a:tc>
                  <a:txBody>
                    <a:bodyPr/>
                    <a:lstStyle/>
                    <a:p>
                      <a:pPr algn="l" rtl="0" fontAlgn="auto"/>
                      <a:r>
                        <a:rPr lang="en-US" u="none" strike="noStrike">
                          <a:effectLst/>
                        </a:rPr>
                        <a:t>​</a:t>
                      </a:r>
                      <a:r>
                        <a:rPr lang="en-US" sz="1800" b="0" i="0" u="none" strike="noStrike" noProof="0">
                          <a:effectLst/>
                          <a:latin typeface="Arial"/>
                        </a:rPr>
                        <a:t>Order to be placed Sept 1st</a:t>
                      </a:r>
                      <a:endParaRPr lang="en-US"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159434969"/>
                  </a:ext>
                </a:extLst>
              </a:tr>
              <a:tr h="759855">
                <a:tc>
                  <a:txBody>
                    <a:bodyPr/>
                    <a:lstStyle/>
                    <a:p>
                      <a:pPr lvl="0" algn="l">
                        <a:buNone/>
                      </a:pPr>
                      <a:r>
                        <a:rPr lang="en-US" sz="1800" b="0" i="0" u="none" strike="noStrike" noProof="0">
                          <a:effectLst/>
                          <a:latin typeface="Arial"/>
                        </a:rPr>
                        <a:t>Arduino Mega 2560</a:t>
                      </a:r>
                    </a:p>
                  </a:txBody>
                  <a:tcPr/>
                </a:tc>
                <a:tc>
                  <a:txBody>
                    <a:bodyPr/>
                    <a:lstStyle/>
                    <a:p>
                      <a:pPr lvl="0" algn="l">
                        <a:buNone/>
                      </a:pPr>
                      <a:r>
                        <a:rPr lang="en-US" sz="1800" b="0" i="0" u="none" strike="noStrike" noProof="0">
                          <a:effectLst/>
                          <a:latin typeface="Arial"/>
                        </a:rPr>
                        <a:t>Ordered and will arrive today before 8pm</a:t>
                      </a:r>
                    </a:p>
                  </a:txBody>
                  <a:tcPr/>
                </a:tc>
                <a:extLst>
                  <a:ext uri="{0D108BD9-81ED-4DB2-BD59-A6C34878D82A}">
                    <a16:rowId xmlns:a16="http://schemas.microsoft.com/office/drawing/2014/main" val="2287157663"/>
                  </a:ext>
                </a:extLst>
              </a:tr>
            </a:tbl>
          </a:graphicData>
        </a:graphic>
      </p:graphicFrame>
    </p:spTree>
    <p:extLst>
      <p:ext uri="{BB962C8B-B14F-4D97-AF65-F5344CB8AC3E}">
        <p14:creationId xmlns:p14="http://schemas.microsoft.com/office/powerpoint/2010/main" val="394948125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902421"/>
            <a:ext cx="8229600" cy="803700"/>
          </a:xfrm>
          <a:prstGeom prst="rect">
            <a:avLst/>
          </a:prstGeom>
        </p:spPr>
        <p:txBody>
          <a:bodyPr spcFirstLastPara="1" wrap="square" lIns="91425" tIns="45700" rIns="91425" bIns="45700" anchor="ctr" anchorCtr="0">
            <a:normAutofit/>
          </a:bodyPr>
          <a:lstStyle/>
          <a:p>
            <a:pPr>
              <a:spcBef>
                <a:spcPts val="0"/>
              </a:spcBef>
            </a:pPr>
            <a:r>
              <a:rPr lang="en-US"/>
              <a:t>Execution</a:t>
            </a:r>
          </a:p>
        </p:txBody>
      </p:sp>
      <p:pic>
        <p:nvPicPr>
          <p:cNvPr id="5" name="Picture 5" descr="Table&#10;&#10;Description automatically generated">
            <a:extLst>
              <a:ext uri="{FF2B5EF4-FFF2-40B4-BE49-F238E27FC236}">
                <a16:creationId xmlns:a16="http://schemas.microsoft.com/office/drawing/2014/main" id="{BDDF888B-F3B2-7FF0-7788-D081A72D3E43}"/>
              </a:ext>
            </a:extLst>
          </p:cNvPr>
          <p:cNvPicPr>
            <a:picLocks noChangeAspect="1"/>
          </p:cNvPicPr>
          <p:nvPr/>
        </p:nvPicPr>
        <p:blipFill>
          <a:blip r:embed="rId4"/>
          <a:stretch>
            <a:fillRect/>
          </a:stretch>
        </p:blipFill>
        <p:spPr>
          <a:xfrm>
            <a:off x="380581" y="1704955"/>
            <a:ext cx="8389117" cy="3919106"/>
          </a:xfrm>
          <a:prstGeom prst="rect">
            <a:avLst/>
          </a:prstGeom>
        </p:spPr>
      </p:pic>
    </p:spTree>
    <p:extLst>
      <p:ext uri="{BB962C8B-B14F-4D97-AF65-F5344CB8AC3E}">
        <p14:creationId xmlns:p14="http://schemas.microsoft.com/office/powerpoint/2010/main" val="109339593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AEC26-45D6-516F-EA92-BB4C0905B829}"/>
              </a:ext>
            </a:extLst>
          </p:cNvPr>
          <p:cNvSpPr>
            <a:spLocks noGrp="1"/>
          </p:cNvSpPr>
          <p:nvPr>
            <p:ph type="title"/>
          </p:nvPr>
        </p:nvSpPr>
        <p:spPr>
          <a:xfrm>
            <a:off x="457200" y="602863"/>
            <a:ext cx="8229600" cy="803756"/>
          </a:xfrm>
        </p:spPr>
        <p:txBody>
          <a:bodyPr>
            <a:normAutofit/>
          </a:bodyPr>
          <a:lstStyle/>
          <a:p>
            <a:r>
              <a:rPr lang="en-US">
                <a:cs typeface="Arial"/>
              </a:rPr>
              <a:t>Validation</a:t>
            </a:r>
          </a:p>
        </p:txBody>
      </p:sp>
      <p:pic>
        <p:nvPicPr>
          <p:cNvPr id="4" name="Picture 4">
            <a:extLst>
              <a:ext uri="{FF2B5EF4-FFF2-40B4-BE49-F238E27FC236}">
                <a16:creationId xmlns:a16="http://schemas.microsoft.com/office/drawing/2014/main" id="{5BBE9697-7523-57AC-E73D-D7F5997A981E}"/>
              </a:ext>
            </a:extLst>
          </p:cNvPr>
          <p:cNvPicPr>
            <a:picLocks noGrp="1" noChangeAspect="1"/>
          </p:cNvPicPr>
          <p:nvPr>
            <p:ph idx="1"/>
          </p:nvPr>
        </p:nvPicPr>
        <p:blipFill>
          <a:blip r:embed="rId2"/>
          <a:stretch>
            <a:fillRect/>
          </a:stretch>
        </p:blipFill>
        <p:spPr>
          <a:xfrm>
            <a:off x="473528" y="1430196"/>
            <a:ext cx="8229600" cy="2680697"/>
          </a:xfrm>
        </p:spPr>
      </p:pic>
      <p:pic>
        <p:nvPicPr>
          <p:cNvPr id="5" name="Picture 5" descr="Table&#10;&#10;Description automatically generated">
            <a:extLst>
              <a:ext uri="{FF2B5EF4-FFF2-40B4-BE49-F238E27FC236}">
                <a16:creationId xmlns:a16="http://schemas.microsoft.com/office/drawing/2014/main" id="{326E93BA-68F8-DA32-5972-54A5E0D8BFCD}"/>
              </a:ext>
            </a:extLst>
          </p:cNvPr>
          <p:cNvPicPr>
            <a:picLocks noChangeAspect="1"/>
          </p:cNvPicPr>
          <p:nvPr/>
        </p:nvPicPr>
        <p:blipFill>
          <a:blip r:embed="rId3"/>
          <a:stretch>
            <a:fillRect/>
          </a:stretch>
        </p:blipFill>
        <p:spPr>
          <a:xfrm>
            <a:off x="473528" y="4110157"/>
            <a:ext cx="8207828" cy="2246300"/>
          </a:xfrm>
          <a:prstGeom prst="rect">
            <a:avLst/>
          </a:prstGeom>
        </p:spPr>
      </p:pic>
    </p:spTree>
    <p:extLst>
      <p:ext uri="{BB962C8B-B14F-4D97-AF65-F5344CB8AC3E}">
        <p14:creationId xmlns:p14="http://schemas.microsoft.com/office/powerpoint/2010/main" val="3593147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1"/>
          </p:nvPr>
        </p:nvSpPr>
        <p:spPr>
          <a:xfrm>
            <a:off x="457200" y="1608545"/>
            <a:ext cx="8229600" cy="4077000"/>
          </a:xfrm>
          <a:prstGeom prst="rect">
            <a:avLst/>
          </a:prstGeom>
        </p:spPr>
        <p:txBody>
          <a:bodyPr spcFirstLastPara="1" wrap="square" lIns="91425" tIns="45700" rIns="91425" bIns="45700" anchor="t" anchorCtr="0">
            <a:normAutofit/>
          </a:bodyPr>
          <a:lstStyle/>
          <a:p>
            <a:pPr marL="0" indent="0">
              <a:spcBef>
                <a:spcPts val="360"/>
              </a:spcBef>
              <a:buNone/>
            </a:pPr>
            <a:endParaRPr lang="en-US" b="1">
              <a:cs typeface="Arial"/>
            </a:endParaRPr>
          </a:p>
          <a:p>
            <a:pPr marL="0" indent="0" algn="ctr">
              <a:spcBef>
                <a:spcPts val="360"/>
              </a:spcBef>
              <a:buNone/>
            </a:pPr>
            <a:r>
              <a:rPr lang="en-US" b="1">
                <a:cs typeface="Arial"/>
              </a:rPr>
              <a:t>Thank You!</a:t>
            </a:r>
          </a:p>
          <a:p>
            <a:pPr marL="0" indent="0" algn="ctr">
              <a:spcBef>
                <a:spcPts val="360"/>
              </a:spcBef>
              <a:buNone/>
            </a:pPr>
            <a:endParaRPr lang="en-US" b="1">
              <a:cs typeface="Arial"/>
            </a:endParaRPr>
          </a:p>
          <a:p>
            <a:pPr marL="0" indent="0" algn="ctr">
              <a:spcBef>
                <a:spcPts val="360"/>
              </a:spcBef>
              <a:buNone/>
            </a:pPr>
            <a:endParaRPr lang="en-US" b="1">
              <a:cs typeface="Arial"/>
            </a:endParaRPr>
          </a:p>
          <a:p>
            <a:pPr marL="0" indent="0" algn="ctr">
              <a:spcBef>
                <a:spcPts val="360"/>
              </a:spcBef>
              <a:buNone/>
            </a:pPr>
            <a:r>
              <a:rPr lang="en-US" b="1">
                <a:cs typeface="Arial"/>
              </a:rPr>
              <a:t>Questions?</a:t>
            </a:r>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Project Overview</a:t>
            </a:r>
            <a:endParaRPr lang="en-US">
              <a:cs typeface="Arial"/>
            </a:endParaRPr>
          </a:p>
        </p:txBody>
      </p:sp>
      <p:sp>
        <p:nvSpPr>
          <p:cNvPr id="3" name="Content Placeholder 2"/>
          <p:cNvSpPr>
            <a:spLocks noGrp="1"/>
          </p:cNvSpPr>
          <p:nvPr>
            <p:ph idx="1"/>
          </p:nvPr>
        </p:nvSpPr>
        <p:spPr>
          <a:xfrm>
            <a:off x="457200" y="2049270"/>
            <a:ext cx="8229600" cy="4637280"/>
          </a:xfrm>
        </p:spPr>
        <p:txBody>
          <a:bodyPr vert="horz" lIns="91440" tIns="45720" rIns="91440" bIns="45720" rtlCol="0" anchor="t">
            <a:normAutofit fontScale="92500" lnSpcReduction="20000"/>
          </a:bodyPr>
          <a:lstStyle/>
          <a:p>
            <a:pPr marL="0" indent="0">
              <a:buNone/>
            </a:pPr>
            <a:r>
              <a:rPr lang="en-US" b="1">
                <a:cs typeface="Arial"/>
              </a:rPr>
              <a:t>Problem statement</a:t>
            </a:r>
            <a:endParaRPr lang="en-US" b="1">
              <a:ea typeface="+mn-lt"/>
              <a:cs typeface="+mn-lt"/>
            </a:endParaRPr>
          </a:p>
          <a:p>
            <a:r>
              <a:rPr lang="en-US">
                <a:cs typeface="Arial"/>
              </a:rPr>
              <a:t>A car parked outside on a sunny, 95-degree day can reach temperatures of up to 117 degrees Fahrenheit in just 30 minutes.</a:t>
            </a:r>
          </a:p>
          <a:p>
            <a:r>
              <a:rPr lang="en-US">
                <a:cs typeface="Arial"/>
              </a:rPr>
              <a:t>Approximately 100 dogs die in vehicles from heat exhaustion per year according to the AVMA.</a:t>
            </a:r>
          </a:p>
          <a:p>
            <a:pPr marL="0" indent="0">
              <a:buNone/>
            </a:pPr>
            <a:endParaRPr lang="en-US">
              <a:cs typeface="Arial"/>
            </a:endParaRPr>
          </a:p>
          <a:p>
            <a:pPr marL="0" indent="0">
              <a:buNone/>
            </a:pPr>
            <a:r>
              <a:rPr lang="en-US" b="1">
                <a:cs typeface="Arial"/>
              </a:rPr>
              <a:t>Solution</a:t>
            </a:r>
          </a:p>
          <a:p>
            <a:r>
              <a:rPr lang="en-US">
                <a:cs typeface="Arial"/>
              </a:rPr>
              <a:t>Provide ideal cabin conditions to allow your pet to safely stay unattended in a vehicle.</a:t>
            </a:r>
          </a:p>
        </p:txBody>
      </p:sp>
    </p:spTree>
    <p:extLst>
      <p:ext uri="{BB962C8B-B14F-4D97-AF65-F5344CB8AC3E}">
        <p14:creationId xmlns:p14="http://schemas.microsoft.com/office/powerpoint/2010/main" val="288146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pic>
        <p:nvPicPr>
          <p:cNvPr id="3" name="Picture 3" descr="Diagram&#10;&#10;Description automatically generated">
            <a:extLst>
              <a:ext uri="{FF2B5EF4-FFF2-40B4-BE49-F238E27FC236}">
                <a16:creationId xmlns:a16="http://schemas.microsoft.com/office/drawing/2014/main" id="{527C3316-E308-C311-7E87-2AB640F208CC}"/>
              </a:ext>
            </a:extLst>
          </p:cNvPr>
          <p:cNvPicPr>
            <a:picLocks noChangeAspect="1"/>
          </p:cNvPicPr>
          <p:nvPr/>
        </p:nvPicPr>
        <p:blipFill>
          <a:blip r:embed="rId3"/>
          <a:stretch>
            <a:fillRect/>
          </a:stretch>
        </p:blipFill>
        <p:spPr>
          <a:xfrm>
            <a:off x="2676046" y="1783645"/>
            <a:ext cx="3794222" cy="4918374"/>
          </a:xfrm>
          <a:prstGeom prst="rect">
            <a:avLst/>
          </a:prstGeom>
        </p:spPr>
      </p:pic>
    </p:spTree>
    <p:extLst>
      <p:ext uri="{BB962C8B-B14F-4D97-AF65-F5344CB8AC3E}">
        <p14:creationId xmlns:p14="http://schemas.microsoft.com/office/powerpoint/2010/main" val="124845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a:spcBef>
                <a:spcPts val="0"/>
              </a:spcBef>
              <a:buClr>
                <a:schemeClr val="dk1"/>
              </a:buClr>
              <a:buSzPts val="3200"/>
            </a:pPr>
            <a:r>
              <a:rPr lang="en-US"/>
              <a:t>Major Project Changes for 404 </a:t>
            </a:r>
            <a:endParaRPr/>
          </a:p>
        </p:txBody>
      </p:sp>
      <p:sp>
        <p:nvSpPr>
          <p:cNvPr id="3" name="TextBox 2">
            <a:extLst>
              <a:ext uri="{FF2B5EF4-FFF2-40B4-BE49-F238E27FC236}">
                <a16:creationId xmlns:a16="http://schemas.microsoft.com/office/drawing/2014/main" id="{C92106A7-5332-B4D0-8042-884BB8EC2B4B}"/>
              </a:ext>
            </a:extLst>
          </p:cNvPr>
          <p:cNvSpPr txBox="1"/>
          <p:nvPr/>
        </p:nvSpPr>
        <p:spPr>
          <a:xfrm>
            <a:off x="458589" y="2133444"/>
            <a:ext cx="6092182" cy="2215991"/>
          </a:xfrm>
          <a:prstGeom prst="rect">
            <a:avLst/>
          </a:prstGeom>
          <a:noFill/>
        </p:spPr>
        <p:txBody>
          <a:bodyPr wrap="square" lIns="91440" tIns="45720" rIns="91440" bIns="45720" rtlCol="0" anchor="t">
            <a:spAutoFit/>
          </a:bodyPr>
          <a:lstStyle/>
          <a:p>
            <a:pPr marL="285750" indent="-285750">
              <a:buFont typeface="Arial"/>
              <a:buChar char="•"/>
            </a:pPr>
            <a:r>
              <a:rPr lang="en-US" sz="2000">
                <a:ea typeface="+mn-lt"/>
                <a:cs typeface="+mn-lt"/>
              </a:rPr>
              <a:t>New sponsor – Rohith Kumar</a:t>
            </a:r>
            <a:endParaRPr lang="en-US" sz="2000">
              <a:cs typeface="Arial"/>
            </a:endParaRPr>
          </a:p>
          <a:p>
            <a:pPr marL="285750" indent="-285750">
              <a:buFont typeface="Arial"/>
              <a:buChar char="•"/>
            </a:pPr>
            <a:r>
              <a:rPr lang="en-US" sz="2000">
                <a:cs typeface="Arial"/>
              </a:rPr>
              <a:t>MCU Change from PIC to Arduino Mega</a:t>
            </a:r>
          </a:p>
          <a:p>
            <a:pPr marL="285750" indent="-285750">
              <a:buFont typeface="Arial"/>
              <a:buChar char="•"/>
            </a:pPr>
            <a:r>
              <a:rPr lang="en-US" sz="2000">
                <a:cs typeface="Arial"/>
              </a:rPr>
              <a:t>Redesigned both power supply step-down buck converters</a:t>
            </a:r>
          </a:p>
          <a:p>
            <a:pPr marL="285750" indent="-285750">
              <a:buFont typeface="Arial"/>
              <a:buChar char="•"/>
            </a:pPr>
            <a:r>
              <a:rPr lang="en-US" sz="2000">
                <a:cs typeface="Arial"/>
              </a:rPr>
              <a:t>Removed the second charging input from the power supply system</a:t>
            </a:r>
          </a:p>
          <a:p>
            <a:pPr marL="285750" indent="-285750">
              <a:buFont typeface="Arial"/>
              <a:buChar char="•"/>
            </a:pPr>
            <a:endParaRPr lang="en-US">
              <a:cs typeface="Arial"/>
            </a:endParaRPr>
          </a:p>
        </p:txBody>
      </p:sp>
    </p:spTree>
    <p:extLst>
      <p:ext uri="{BB962C8B-B14F-4D97-AF65-F5344CB8AC3E}">
        <p14:creationId xmlns:p14="http://schemas.microsoft.com/office/powerpoint/2010/main" val="240761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sp>
        <p:nvSpPr>
          <p:cNvPr id="4" name="TextBox 3">
            <a:extLst>
              <a:ext uri="{FF2B5EF4-FFF2-40B4-BE49-F238E27FC236}">
                <a16:creationId xmlns:a16="http://schemas.microsoft.com/office/drawing/2014/main" id="{934730E2-003E-74ED-EB40-D5FA80C8BC34}"/>
              </a:ext>
            </a:extLst>
          </p:cNvPr>
          <p:cNvSpPr txBox="1"/>
          <p:nvPr/>
        </p:nvSpPr>
        <p:spPr>
          <a:xfrm>
            <a:off x="1924049" y="5610225"/>
            <a:ext cx="647700" cy="3429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6BF35A54-F346-7C32-C229-A19439C89496}"/>
              </a:ext>
            </a:extLst>
          </p:cNvPr>
          <p:cNvSpPr txBox="1"/>
          <p:nvPr/>
        </p:nvSpPr>
        <p:spPr>
          <a:xfrm>
            <a:off x="1219199" y="6019799"/>
            <a:ext cx="1028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8/28-9/9</a:t>
            </a:r>
            <a:endParaRPr lang="en-US"/>
          </a:p>
        </p:txBody>
      </p:sp>
      <p:sp>
        <p:nvSpPr>
          <p:cNvPr id="10" name="TextBox 9">
            <a:extLst>
              <a:ext uri="{FF2B5EF4-FFF2-40B4-BE49-F238E27FC236}">
                <a16:creationId xmlns:a16="http://schemas.microsoft.com/office/drawing/2014/main" id="{7516BD62-6CF8-D2C1-014F-CC7386975B8E}"/>
              </a:ext>
            </a:extLst>
          </p:cNvPr>
          <p:cNvSpPr txBox="1"/>
          <p:nvPr/>
        </p:nvSpPr>
        <p:spPr>
          <a:xfrm>
            <a:off x="2819399" y="6019799"/>
            <a:ext cx="1314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9/10-10/28</a:t>
            </a:r>
            <a:endParaRPr lang="en-US"/>
          </a:p>
        </p:txBody>
      </p:sp>
      <p:sp>
        <p:nvSpPr>
          <p:cNvPr id="12" name="TextBox 11">
            <a:extLst>
              <a:ext uri="{FF2B5EF4-FFF2-40B4-BE49-F238E27FC236}">
                <a16:creationId xmlns:a16="http://schemas.microsoft.com/office/drawing/2014/main" id="{99D2DAD6-4A3B-8C19-CE6C-847B9BC1265B}"/>
              </a:ext>
            </a:extLst>
          </p:cNvPr>
          <p:cNvSpPr txBox="1"/>
          <p:nvPr/>
        </p:nvSpPr>
        <p:spPr>
          <a:xfrm>
            <a:off x="4457699" y="6019799"/>
            <a:ext cx="1447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10/29-11/30</a:t>
            </a:r>
            <a:endParaRPr lang="en-US"/>
          </a:p>
        </p:txBody>
      </p:sp>
      <p:sp>
        <p:nvSpPr>
          <p:cNvPr id="13" name="TextBox 12">
            <a:extLst>
              <a:ext uri="{FF2B5EF4-FFF2-40B4-BE49-F238E27FC236}">
                <a16:creationId xmlns:a16="http://schemas.microsoft.com/office/drawing/2014/main" id="{D93F0E7A-6E79-9FD8-703C-14FA98DC4DB1}"/>
              </a:ext>
            </a:extLst>
          </p:cNvPr>
          <p:cNvSpPr txBox="1"/>
          <p:nvPr/>
        </p:nvSpPr>
        <p:spPr>
          <a:xfrm>
            <a:off x="6105524" y="6019799"/>
            <a:ext cx="1171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12/1-12/2</a:t>
            </a:r>
            <a:endParaRPr lang="en-US"/>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565CE0BA-2197-8BC4-BD08-7EEF5E57894F}"/>
                  </a:ext>
                </a:extLst>
              </p14:cNvPr>
              <p14:cNvContentPartPr/>
              <p14:nvPr/>
            </p14:nvContentPartPr>
            <p14:xfrm>
              <a:off x="1552574" y="624876"/>
              <a:ext cx="9525" cy="9525"/>
            </p14:xfrm>
          </p:contentPart>
        </mc:Choice>
        <mc:Fallback xmlns="">
          <p:pic>
            <p:nvPicPr>
              <p:cNvPr id="23" name="Ink 22">
                <a:extLst>
                  <a:ext uri="{FF2B5EF4-FFF2-40B4-BE49-F238E27FC236}">
                    <a16:creationId xmlns:a16="http://schemas.microsoft.com/office/drawing/2014/main" id="{565CE0BA-2197-8BC4-BD08-7EEF5E57894F}"/>
                  </a:ext>
                </a:extLst>
              </p:cNvPr>
              <p:cNvPicPr/>
              <p:nvPr/>
            </p:nvPicPr>
            <p:blipFill>
              <a:blip r:embed="rId4"/>
              <a:stretch>
                <a:fillRect/>
              </a:stretch>
            </p:blipFill>
            <p:spPr>
              <a:xfrm>
                <a:off x="123824" y="386751"/>
                <a:ext cx="2857500" cy="484981"/>
              </a:xfrm>
              <a:prstGeom prst="rect">
                <a:avLst/>
              </a:prstGeom>
            </p:spPr>
          </p:pic>
        </mc:Fallback>
      </mc:AlternateContent>
      <p:pic>
        <p:nvPicPr>
          <p:cNvPr id="25" name="Picture 25" descr="Diagram&#10;&#10;Description automatically generated">
            <a:extLst>
              <a:ext uri="{FF2B5EF4-FFF2-40B4-BE49-F238E27FC236}">
                <a16:creationId xmlns:a16="http://schemas.microsoft.com/office/drawing/2014/main" id="{1C5819D2-B6A4-9DAA-9E1B-041EF9C33F8C}"/>
              </a:ext>
            </a:extLst>
          </p:cNvPr>
          <p:cNvPicPr>
            <a:picLocks noChangeAspect="1"/>
          </p:cNvPicPr>
          <p:nvPr/>
        </p:nvPicPr>
        <p:blipFill>
          <a:blip r:embed="rId5"/>
          <a:stretch>
            <a:fillRect/>
          </a:stretch>
        </p:blipFill>
        <p:spPr>
          <a:xfrm>
            <a:off x="1476375" y="1832379"/>
            <a:ext cx="5886450" cy="4050492"/>
          </a:xfrm>
          <a:prstGeom prst="rect">
            <a:avLst/>
          </a:prstGeom>
        </p:spPr>
      </p:pic>
    </p:spTree>
    <p:extLst>
      <p:ext uri="{BB962C8B-B14F-4D97-AF65-F5344CB8AC3E}">
        <p14:creationId xmlns:p14="http://schemas.microsoft.com/office/powerpoint/2010/main" val="390605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Power Supply Subsystem</a:t>
            </a:r>
            <a:endParaRPr/>
          </a:p>
          <a:p>
            <a:pPr>
              <a:lnSpc>
                <a:spcPct val="115000"/>
              </a:lnSpc>
              <a:spcBef>
                <a:spcPts val="0"/>
              </a:spcBef>
              <a:buClr>
                <a:schemeClr val="dk1"/>
              </a:buClr>
              <a:buSzPts val="990"/>
            </a:pPr>
            <a:r>
              <a:rPr lang="en-US" sz="1700"/>
              <a:t>Grant Franklin</a:t>
            </a:r>
            <a:endParaRPr lang="en-US" sz="2980"/>
          </a:p>
        </p:txBody>
      </p:sp>
      <p:graphicFrame>
        <p:nvGraphicFramePr>
          <p:cNvPr id="83" name="Google Shape;83;p5"/>
          <p:cNvGraphicFramePr/>
          <p:nvPr>
            <p:extLst>
              <p:ext uri="{D42A27DB-BD31-4B8C-83A1-F6EECF244321}">
                <p14:modId xmlns:p14="http://schemas.microsoft.com/office/powerpoint/2010/main" val="1506353921"/>
              </p:ext>
            </p:extLst>
          </p:nvPr>
        </p:nvGraphicFramePr>
        <p:xfrm>
          <a:off x="685800" y="1952075"/>
          <a:ext cx="7772400" cy="283492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ctr" rtl="0">
                        <a:spcBef>
                          <a:spcPts val="0"/>
                        </a:spcBef>
                        <a:spcAft>
                          <a:spcPts val="0"/>
                        </a:spcAft>
                        <a:buNone/>
                      </a:pPr>
                      <a:r>
                        <a:rPr lang="en-US" sz="2000" b="1" u="none" strike="noStrike" cap="none"/>
                        <a:t>Accomplishments since</a:t>
                      </a:r>
                      <a:r>
                        <a:rPr lang="en-US" sz="2000" b="1" u="none" strike="noStrike" cap="none" baseline="0"/>
                        <a:t> 403</a:t>
                      </a:r>
                      <a:endParaRPr sz="2000" b="1" u="none" strike="noStrike" cap="none"/>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rtl="0">
                        <a:spcBef>
                          <a:spcPts val="0"/>
                        </a:spcBef>
                        <a:spcAft>
                          <a:spcPts val="0"/>
                        </a:spcAft>
                        <a:buNone/>
                      </a:pPr>
                      <a:r>
                        <a:rPr lang="en-US" sz="2000" b="1"/>
                        <a:t>Ongoing progress</a:t>
                      </a:r>
                      <a:endParaRPr sz="2000" b="1"/>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Arial"/>
                        <a:buChar char="•"/>
                      </a:pPr>
                      <a:endParaRPr lang="en-US" sz="1800"/>
                    </a:p>
                    <a:p>
                      <a:pPr marL="285750" marR="0" lvl="0" indent="-285750" algn="l">
                        <a:spcBef>
                          <a:spcPts val="0"/>
                        </a:spcBef>
                        <a:spcAft>
                          <a:spcPts val="0"/>
                        </a:spcAft>
                        <a:buFont typeface="Arial"/>
                        <a:buChar char="•"/>
                      </a:pPr>
                      <a:r>
                        <a:rPr lang="en-US" sz="2000"/>
                        <a:t>Designed battery life voltage divider</a:t>
                      </a:r>
                    </a:p>
                    <a:p>
                      <a:pPr marL="285750" marR="0" lvl="0" indent="-285750" algn="l">
                        <a:spcBef>
                          <a:spcPts val="0"/>
                        </a:spcBef>
                        <a:spcAft>
                          <a:spcPts val="0"/>
                        </a:spcAft>
                        <a:buFont typeface="Arial"/>
                        <a:buChar char="•"/>
                      </a:pPr>
                      <a:r>
                        <a:rPr lang="en-US" sz="2000"/>
                        <a:t>Designed modem buck circuit and t</a:t>
                      </a:r>
                      <a:r>
                        <a:rPr lang="en-US" sz="2000" b="0" i="0" u="none" strike="noStrike" noProof="0">
                          <a:latin typeface="Arial"/>
                        </a:rPr>
                        <a:t>ested on breadboard</a:t>
                      </a:r>
                      <a:endParaRPr lang="en-US" sz="2000"/>
                    </a:p>
                    <a:p>
                      <a:pPr marL="285750" marR="0" lvl="0" indent="-285750" algn="l">
                        <a:spcBef>
                          <a:spcPts val="0"/>
                        </a:spcBef>
                        <a:spcAft>
                          <a:spcPts val="0"/>
                        </a:spcAft>
                        <a:buFont typeface="Arial"/>
                        <a:buChar char="•"/>
                      </a:pPr>
                      <a:endParaRPr lang="en-US" sz="1800"/>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a:spcBef>
                          <a:spcPts val="0"/>
                        </a:spcBef>
                        <a:spcAft>
                          <a:spcPts val="0"/>
                        </a:spcAft>
                        <a:buClr>
                          <a:srgbClr val="000000"/>
                        </a:buClr>
                        <a:buFont typeface="Arial,Sans-Serif"/>
                        <a:buChar char="•"/>
                      </a:pPr>
                      <a:r>
                        <a:rPr lang="en-US" sz="2000" b="0" i="0" u="none" strike="noStrike" baseline="0" noProof="0">
                          <a:latin typeface="Arial"/>
                        </a:rPr>
                        <a:t>Redesign and order parts for MCU buck circuit</a:t>
                      </a:r>
                    </a:p>
                    <a:p>
                      <a:pPr marL="285750" marR="0" lvl="0" indent="-285750" algn="l">
                        <a:spcBef>
                          <a:spcPts val="0"/>
                        </a:spcBef>
                        <a:spcAft>
                          <a:spcPts val="0"/>
                        </a:spcAft>
                        <a:buClr>
                          <a:srgbClr val="000000"/>
                        </a:buClr>
                        <a:buFont typeface="Arial,Sans-Serif"/>
                        <a:buChar char="•"/>
                      </a:pPr>
                      <a:r>
                        <a:rPr lang="en-US" sz="2000" b="0" i="0" u="none" strike="noStrike" baseline="0" noProof="0">
                          <a:latin typeface="Arial"/>
                        </a:rPr>
                        <a:t>Test MCU buck circuit on breadboard</a:t>
                      </a:r>
                      <a:endParaRPr lang="en-US" sz="2000" baseline="0"/>
                    </a:p>
                    <a:p>
                      <a:pPr marL="285750" marR="0" lvl="0" indent="-285750" algn="l">
                        <a:spcBef>
                          <a:spcPts val="0"/>
                        </a:spcBef>
                        <a:spcAft>
                          <a:spcPts val="0"/>
                        </a:spcAft>
                        <a:buFont typeface="Arial"/>
                        <a:buChar char="•"/>
                      </a:pPr>
                      <a:r>
                        <a:rPr lang="en-US" sz="2000" baseline="0"/>
                        <a:t>Design and order PCB from FEDC and test circuits</a:t>
                      </a:r>
                    </a:p>
                    <a:p>
                      <a:pPr marL="285750" marR="0" lvl="0" indent="-285750" algn="l">
                        <a:spcBef>
                          <a:spcPts val="0"/>
                        </a:spcBef>
                        <a:spcAft>
                          <a:spcPts val="0"/>
                        </a:spcAft>
                        <a:buFont typeface="Arial"/>
                        <a:buChar char="•"/>
                      </a:pPr>
                      <a:endParaRPr lang="en-US" sz="18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142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Power Supply Subsystem</a:t>
            </a:r>
          </a:p>
          <a:p>
            <a:pPr>
              <a:lnSpc>
                <a:spcPct val="114999"/>
              </a:lnSpc>
              <a:spcBef>
                <a:spcPts val="0"/>
              </a:spcBef>
              <a:buSzPts val="990"/>
            </a:pPr>
            <a:r>
              <a:rPr lang="en-US" sz="1700"/>
              <a:t>Grant Franklin</a:t>
            </a:r>
            <a:endParaRPr lang="en-US" sz="2950">
              <a:cs typeface="Arial"/>
            </a:endParaRPr>
          </a:p>
        </p:txBody>
      </p:sp>
      <p:pic>
        <p:nvPicPr>
          <p:cNvPr id="3" name="Picture 3" descr="Diagram&#10;&#10;Description automatically generated">
            <a:extLst>
              <a:ext uri="{FF2B5EF4-FFF2-40B4-BE49-F238E27FC236}">
                <a16:creationId xmlns:a16="http://schemas.microsoft.com/office/drawing/2014/main" id="{962C2772-E9C3-40C7-604D-7CF4123FECD0}"/>
              </a:ext>
            </a:extLst>
          </p:cNvPr>
          <p:cNvPicPr>
            <a:picLocks noChangeAspect="1"/>
          </p:cNvPicPr>
          <p:nvPr/>
        </p:nvPicPr>
        <p:blipFill>
          <a:blip r:embed="rId3"/>
          <a:stretch>
            <a:fillRect/>
          </a:stretch>
        </p:blipFill>
        <p:spPr>
          <a:xfrm>
            <a:off x="2343150" y="2285581"/>
            <a:ext cx="4457700" cy="4334712"/>
          </a:xfrm>
          <a:prstGeom prst="rect">
            <a:avLst/>
          </a:prstGeom>
        </p:spPr>
      </p:pic>
    </p:spTree>
    <p:extLst>
      <p:ext uri="{BB962C8B-B14F-4D97-AF65-F5344CB8AC3E}">
        <p14:creationId xmlns:p14="http://schemas.microsoft.com/office/powerpoint/2010/main" val="374179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83" name="Google Shape;83;p5"/>
          <p:cNvGraphicFramePr/>
          <p:nvPr>
            <p:extLst>
              <p:ext uri="{D42A27DB-BD31-4B8C-83A1-F6EECF244321}">
                <p14:modId xmlns:p14="http://schemas.microsoft.com/office/powerpoint/2010/main" val="286710617"/>
              </p:ext>
            </p:extLst>
          </p:nvPr>
        </p:nvGraphicFramePr>
        <p:xfrm>
          <a:off x="685800" y="1952075"/>
          <a:ext cx="7772400" cy="4352479"/>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755779">
                <a:tc>
                  <a:txBody>
                    <a:bodyPr/>
                    <a:lstStyle/>
                    <a:p>
                      <a:pPr marL="0" marR="0" lvl="0" indent="0" algn="ctr" rtl="0">
                        <a:spcBef>
                          <a:spcPts val="0"/>
                        </a:spcBef>
                        <a:spcAft>
                          <a:spcPts val="0"/>
                        </a:spcAft>
                        <a:buNone/>
                      </a:pPr>
                      <a:r>
                        <a:rPr lang="en-US" sz="2000" b="1" u="none" strike="noStrike" cap="none"/>
                        <a:t>Accomplishments since</a:t>
                      </a:r>
                      <a:r>
                        <a:rPr lang="en-US" sz="2000" b="1" u="none" strike="noStrike" cap="none" baseline="0"/>
                        <a:t> 403</a:t>
                      </a:r>
                      <a:endParaRPr sz="2000" b="1" u="none" strike="noStrike" cap="none"/>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rtl="0">
                        <a:spcBef>
                          <a:spcPts val="0"/>
                        </a:spcBef>
                        <a:spcAft>
                          <a:spcPts val="0"/>
                        </a:spcAft>
                        <a:buNone/>
                      </a:pPr>
                      <a:r>
                        <a:rPr lang="en-US" sz="2000" b="1"/>
                        <a:t>Ongoing progress</a:t>
                      </a:r>
                      <a:endParaRPr sz="2000" b="1"/>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Clr>
                          <a:srgbClr val="000000"/>
                        </a:buClr>
                        <a:buFont typeface="Arial,Sans-Serif"/>
                        <a:buChar char="•"/>
                      </a:pPr>
                      <a:endParaRPr lang="en-US" sz="1800"/>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Analog input with PIC</a:t>
                      </a:r>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UART with PIC</a:t>
                      </a:r>
                      <a:endParaRPr lang="en-US" sz="2000"/>
                    </a:p>
                    <a:p>
                      <a:pPr marL="285750" marR="0" lvl="0" indent="-285750" algn="l">
                        <a:spcBef>
                          <a:spcPts val="0"/>
                        </a:spcBef>
                        <a:spcAft>
                          <a:spcPts val="0"/>
                        </a:spcAft>
                        <a:buFont typeface="Arial"/>
                        <a:buChar char="•"/>
                      </a:pPr>
                      <a:r>
                        <a:rPr lang="en-US" sz="2000"/>
                        <a:t>Temperature readings every minute on Arduino.</a:t>
                      </a:r>
                    </a:p>
                    <a:p>
                      <a:pPr marL="285750" marR="0" lvl="0" indent="-285750" algn="l">
                        <a:spcBef>
                          <a:spcPts val="0"/>
                        </a:spcBef>
                        <a:spcAft>
                          <a:spcPts val="0"/>
                        </a:spcAft>
                        <a:buFont typeface="Arial"/>
                        <a:buChar char="•"/>
                      </a:pPr>
                      <a:r>
                        <a:rPr lang="en-US" sz="2000"/>
                        <a:t>Temperature reading results controlling on/off status of a LED through a relay</a:t>
                      </a:r>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endParaRPr lang="en-US" sz="1800" baseline="0"/>
                    </a:p>
                    <a:p>
                      <a:pPr marL="285750" marR="0" lvl="0" indent="-285750" algn="l">
                        <a:spcBef>
                          <a:spcPts val="0"/>
                        </a:spcBef>
                        <a:spcAft>
                          <a:spcPts val="0"/>
                        </a:spcAft>
                        <a:buFont typeface="Arial"/>
                        <a:buChar char="•"/>
                      </a:pPr>
                      <a:r>
                        <a:rPr lang="en-US" sz="2000" baseline="0"/>
                        <a:t>PIC microcontroller IDE and architecture advanced</a:t>
                      </a:r>
                    </a:p>
                    <a:p>
                      <a:pPr marL="285750" marR="0" lvl="0" indent="-285750" algn="l">
                        <a:spcBef>
                          <a:spcPts val="0"/>
                        </a:spcBef>
                        <a:spcAft>
                          <a:spcPts val="0"/>
                        </a:spcAft>
                        <a:buFont typeface="Arial"/>
                        <a:buChar char="•"/>
                      </a:pPr>
                      <a:r>
                        <a:rPr lang="en-US" sz="2000" baseline="0"/>
                        <a:t>Transition to Arduino Mega 2560</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 name="Google Shape;82;p5">
            <a:extLst>
              <a:ext uri="{FF2B5EF4-FFF2-40B4-BE49-F238E27FC236}">
                <a16:creationId xmlns:a16="http://schemas.microsoft.com/office/drawing/2014/main" id="{0A75D208-0892-E0BE-16E7-473B4E39573C}"/>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MCU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spTree>
    <p:extLst>
      <p:ext uri="{BB962C8B-B14F-4D97-AF65-F5344CB8AC3E}">
        <p14:creationId xmlns:p14="http://schemas.microsoft.com/office/powerpoint/2010/main" val="1487512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3921-B0CA-4E72-B825-0B2D40C918F4}"/>
              </a:ext>
            </a:extLst>
          </p:cNvPr>
          <p:cNvSpPr>
            <a:spLocks noGrp="1"/>
          </p:cNvSpPr>
          <p:nvPr>
            <p:ph type="title"/>
          </p:nvPr>
        </p:nvSpPr>
        <p:spPr>
          <a:xfrm>
            <a:off x="3045125" y="2170611"/>
            <a:ext cx="3053751" cy="559341"/>
          </a:xfrm>
        </p:spPr>
        <p:txBody>
          <a:bodyPr>
            <a:normAutofit fontScale="90000"/>
          </a:bodyPr>
          <a:lstStyle/>
          <a:p>
            <a:r>
              <a:rPr lang="en-US">
                <a:cs typeface="Arial"/>
              </a:rPr>
              <a:t>Microcontroller</a:t>
            </a:r>
            <a:endParaRPr lang="en-US"/>
          </a:p>
        </p:txBody>
      </p:sp>
      <p:pic>
        <p:nvPicPr>
          <p:cNvPr id="4" name="Picture 4">
            <a:extLst>
              <a:ext uri="{FF2B5EF4-FFF2-40B4-BE49-F238E27FC236}">
                <a16:creationId xmlns:a16="http://schemas.microsoft.com/office/drawing/2014/main" id="{981DA33C-F870-4965-8BCA-6D477D6BF785}"/>
              </a:ext>
            </a:extLst>
          </p:cNvPr>
          <p:cNvPicPr>
            <a:picLocks noChangeAspect="1"/>
          </p:cNvPicPr>
          <p:nvPr/>
        </p:nvPicPr>
        <p:blipFill rotWithShape="1">
          <a:blip r:embed="rId3"/>
          <a:srcRect l="12042" r="11518" b="1042"/>
          <a:stretch/>
        </p:blipFill>
        <p:spPr>
          <a:xfrm>
            <a:off x="3016554" y="2764765"/>
            <a:ext cx="3117693" cy="2004295"/>
          </a:xfrm>
          <a:prstGeom prst="rect">
            <a:avLst/>
          </a:prstGeom>
        </p:spPr>
      </p:pic>
      <p:pic>
        <p:nvPicPr>
          <p:cNvPr id="8" name="Graphic 8" descr="Solar Panels with solid fill">
            <a:extLst>
              <a:ext uri="{FF2B5EF4-FFF2-40B4-BE49-F238E27FC236}">
                <a16:creationId xmlns:a16="http://schemas.microsoft.com/office/drawing/2014/main" id="{64FEBBAF-1C1D-4329-A6CD-5CEBCA8EBE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831" y="2670658"/>
            <a:ext cx="914400" cy="914400"/>
          </a:xfrm>
          <a:prstGeom prst="rect">
            <a:avLst/>
          </a:prstGeom>
        </p:spPr>
      </p:pic>
      <p:pic>
        <p:nvPicPr>
          <p:cNvPr id="9" name="Graphic 9" descr="Battery charging with solid fill">
            <a:extLst>
              <a:ext uri="{FF2B5EF4-FFF2-40B4-BE49-F238E27FC236}">
                <a16:creationId xmlns:a16="http://schemas.microsoft.com/office/drawing/2014/main" id="{BD4DA702-1D95-4EA6-8987-19698073E3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984" y="3972734"/>
            <a:ext cx="914400" cy="914400"/>
          </a:xfrm>
          <a:prstGeom prst="rect">
            <a:avLst/>
          </a:prstGeom>
        </p:spPr>
      </p:pic>
      <p:pic>
        <p:nvPicPr>
          <p:cNvPr id="11" name="Graphic 11" descr="Thermometer with solid fill">
            <a:extLst>
              <a:ext uri="{FF2B5EF4-FFF2-40B4-BE49-F238E27FC236}">
                <a16:creationId xmlns:a16="http://schemas.microsoft.com/office/drawing/2014/main" id="{83F395A0-3B2B-45BB-96A5-A7649D9DB0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3095" y="5566132"/>
            <a:ext cx="778599" cy="801232"/>
          </a:xfrm>
          <a:prstGeom prst="rect">
            <a:avLst/>
          </a:prstGeom>
        </p:spPr>
      </p:pic>
      <p:pic>
        <p:nvPicPr>
          <p:cNvPr id="14" name="Graphic 14" descr="Sun with solid fill">
            <a:extLst>
              <a:ext uri="{FF2B5EF4-FFF2-40B4-BE49-F238E27FC236}">
                <a16:creationId xmlns:a16="http://schemas.microsoft.com/office/drawing/2014/main" id="{88B815D5-A57E-43E7-A642-BF18F74F07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5405" y="3719422"/>
            <a:ext cx="914400" cy="914400"/>
          </a:xfrm>
          <a:prstGeom prst="rect">
            <a:avLst/>
          </a:prstGeom>
        </p:spPr>
      </p:pic>
      <p:pic>
        <p:nvPicPr>
          <p:cNvPr id="15" name="Graphic 15" descr="Snowflake with solid fill">
            <a:extLst>
              <a:ext uri="{FF2B5EF4-FFF2-40B4-BE49-F238E27FC236}">
                <a16:creationId xmlns:a16="http://schemas.microsoft.com/office/drawing/2014/main" id="{5ECDCABE-54A6-42C2-BF2F-51A57A81BD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75253" y="3748179"/>
            <a:ext cx="914400" cy="914400"/>
          </a:xfrm>
          <a:prstGeom prst="rect">
            <a:avLst/>
          </a:prstGeom>
        </p:spPr>
      </p:pic>
      <p:pic>
        <p:nvPicPr>
          <p:cNvPr id="16" name="Graphic 16" descr="Smart Phone with solid fill">
            <a:extLst>
              <a:ext uri="{FF2B5EF4-FFF2-40B4-BE49-F238E27FC236}">
                <a16:creationId xmlns:a16="http://schemas.microsoft.com/office/drawing/2014/main" id="{E334CE1C-8A0A-4FF6-864B-84EF4D22A9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724" y="1922253"/>
            <a:ext cx="914400" cy="914400"/>
          </a:xfrm>
          <a:prstGeom prst="rect">
            <a:avLst/>
          </a:prstGeom>
        </p:spPr>
      </p:pic>
      <p:pic>
        <p:nvPicPr>
          <p:cNvPr id="6" name="Graphic 11" descr="Car with solid fill">
            <a:extLst>
              <a:ext uri="{FF2B5EF4-FFF2-40B4-BE49-F238E27FC236}">
                <a16:creationId xmlns:a16="http://schemas.microsoft.com/office/drawing/2014/main" id="{00C5BFF5-0B85-4570-9BA1-FC384E3370A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18427" y="5573035"/>
            <a:ext cx="914400" cy="914400"/>
          </a:xfrm>
          <a:prstGeom prst="rect">
            <a:avLst/>
          </a:prstGeom>
        </p:spPr>
      </p:pic>
      <p:cxnSp>
        <p:nvCxnSpPr>
          <p:cNvPr id="19" name="Straight Arrow Connector 18">
            <a:extLst>
              <a:ext uri="{FF2B5EF4-FFF2-40B4-BE49-F238E27FC236}">
                <a16:creationId xmlns:a16="http://schemas.microsoft.com/office/drawing/2014/main" id="{D4CCD2B8-7E0A-49F8-A748-2140CBADA995}"/>
              </a:ext>
            </a:extLst>
          </p:cNvPr>
          <p:cNvCxnSpPr>
            <a:cxnSpLocks/>
          </p:cNvCxnSpPr>
          <p:nvPr/>
        </p:nvCxnSpPr>
        <p:spPr>
          <a:xfrm>
            <a:off x="1543740" y="3200770"/>
            <a:ext cx="1304299" cy="41617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4BE336F-0525-4E23-BD51-2F81D45CA3E4}"/>
              </a:ext>
            </a:extLst>
          </p:cNvPr>
          <p:cNvCxnSpPr>
            <a:cxnSpLocks/>
          </p:cNvCxnSpPr>
          <p:nvPr/>
        </p:nvCxnSpPr>
        <p:spPr>
          <a:xfrm flipV="1">
            <a:off x="1687514" y="4411186"/>
            <a:ext cx="1261167" cy="7258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D7647F9-1589-4E1C-9B57-C17729DDA8AC}"/>
              </a:ext>
            </a:extLst>
          </p:cNvPr>
          <p:cNvCxnSpPr>
            <a:cxnSpLocks/>
          </p:cNvCxnSpPr>
          <p:nvPr/>
        </p:nvCxnSpPr>
        <p:spPr>
          <a:xfrm flipH="1" flipV="1">
            <a:off x="4558518" y="4965708"/>
            <a:ext cx="11443" cy="773945"/>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4" descr="A picture containing appliance, kitchen appliance, projector&#10;&#10;Description automatically generated">
            <a:extLst>
              <a:ext uri="{FF2B5EF4-FFF2-40B4-BE49-F238E27FC236}">
                <a16:creationId xmlns:a16="http://schemas.microsoft.com/office/drawing/2014/main" id="{F4C1CC82-9E8E-45B5-90B4-FE1CBC0E7E81}"/>
              </a:ext>
            </a:extLst>
          </p:cNvPr>
          <p:cNvPicPr>
            <a:picLocks noChangeAspect="1"/>
          </p:cNvPicPr>
          <p:nvPr/>
        </p:nvPicPr>
        <p:blipFill>
          <a:blip r:embed="rId18"/>
          <a:stretch>
            <a:fillRect/>
          </a:stretch>
        </p:blipFill>
        <p:spPr>
          <a:xfrm>
            <a:off x="7010401" y="5565474"/>
            <a:ext cx="1233579" cy="1247955"/>
          </a:xfrm>
          <a:prstGeom prst="rect">
            <a:avLst/>
          </a:prstGeom>
        </p:spPr>
      </p:pic>
      <p:pic>
        <p:nvPicPr>
          <p:cNvPr id="3" name="Graphic 4" descr="Windy with solid fill">
            <a:extLst>
              <a:ext uri="{FF2B5EF4-FFF2-40B4-BE49-F238E27FC236}">
                <a16:creationId xmlns:a16="http://schemas.microsoft.com/office/drawing/2014/main" id="{4D675A71-8C2D-4275-9E35-AE85DBE4B6A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73341" y="5398869"/>
            <a:ext cx="813759" cy="799382"/>
          </a:xfrm>
          <a:prstGeom prst="rect">
            <a:avLst/>
          </a:prstGeom>
        </p:spPr>
      </p:pic>
      <p:cxnSp>
        <p:nvCxnSpPr>
          <p:cNvPr id="33" name="Straight Arrow Connector 32">
            <a:extLst>
              <a:ext uri="{FF2B5EF4-FFF2-40B4-BE49-F238E27FC236}">
                <a16:creationId xmlns:a16="http://schemas.microsoft.com/office/drawing/2014/main" id="{D8F063FE-A5A6-4E5F-9281-71F27AC2CA74}"/>
              </a:ext>
            </a:extLst>
          </p:cNvPr>
          <p:cNvCxnSpPr>
            <a:cxnSpLocks/>
          </p:cNvCxnSpPr>
          <p:nvPr/>
        </p:nvCxnSpPr>
        <p:spPr>
          <a:xfrm>
            <a:off x="6173248" y="4857581"/>
            <a:ext cx="872978" cy="91945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A2AFAB8-EEF7-426A-BB6F-D1983D14C48A}"/>
              </a:ext>
            </a:extLst>
          </p:cNvPr>
          <p:cNvCxnSpPr>
            <a:cxnSpLocks/>
          </p:cNvCxnSpPr>
          <p:nvPr/>
        </p:nvCxnSpPr>
        <p:spPr>
          <a:xfrm flipV="1">
            <a:off x="6262574" y="2414655"/>
            <a:ext cx="1269421" cy="66974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1505AF3-BD6A-4890-B7A7-4BEA17FBF3BF}"/>
              </a:ext>
            </a:extLst>
          </p:cNvPr>
          <p:cNvSpPr txBox="1"/>
          <p:nvPr/>
        </p:nvSpPr>
        <p:spPr>
          <a:xfrm>
            <a:off x="396815" y="1992703"/>
            <a:ext cx="12767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cs typeface="Arial"/>
              </a:rPr>
              <a:t>Power</a:t>
            </a:r>
          </a:p>
        </p:txBody>
      </p:sp>
      <p:sp>
        <p:nvSpPr>
          <p:cNvPr id="37" name="TextBox 36">
            <a:extLst>
              <a:ext uri="{FF2B5EF4-FFF2-40B4-BE49-F238E27FC236}">
                <a16:creationId xmlns:a16="http://schemas.microsoft.com/office/drawing/2014/main" id="{7DE8D00A-E6D1-4075-967E-9B7F0A11F8EF}"/>
              </a:ext>
            </a:extLst>
          </p:cNvPr>
          <p:cNvSpPr txBox="1"/>
          <p:nvPr/>
        </p:nvSpPr>
        <p:spPr>
          <a:xfrm>
            <a:off x="6737230" y="1403230"/>
            <a:ext cx="21249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Application</a:t>
            </a:r>
          </a:p>
        </p:txBody>
      </p:sp>
      <p:sp>
        <p:nvSpPr>
          <p:cNvPr id="38" name="TextBox 37">
            <a:extLst>
              <a:ext uri="{FF2B5EF4-FFF2-40B4-BE49-F238E27FC236}">
                <a16:creationId xmlns:a16="http://schemas.microsoft.com/office/drawing/2014/main" id="{C2E3FC7E-7972-4945-B640-10522145895B}"/>
              </a:ext>
            </a:extLst>
          </p:cNvPr>
          <p:cNvSpPr txBox="1"/>
          <p:nvPr/>
        </p:nvSpPr>
        <p:spPr>
          <a:xfrm>
            <a:off x="3861758" y="6334664"/>
            <a:ext cx="14492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Sensor</a:t>
            </a:r>
          </a:p>
        </p:txBody>
      </p:sp>
      <p:sp>
        <p:nvSpPr>
          <p:cNvPr id="39" name="TextBox 38">
            <a:extLst>
              <a:ext uri="{FF2B5EF4-FFF2-40B4-BE49-F238E27FC236}">
                <a16:creationId xmlns:a16="http://schemas.microsoft.com/office/drawing/2014/main" id="{94479B0F-2CEE-47DB-A964-457F1F93D5CC}"/>
              </a:ext>
            </a:extLst>
          </p:cNvPr>
          <p:cNvSpPr txBox="1"/>
          <p:nvPr/>
        </p:nvSpPr>
        <p:spPr>
          <a:xfrm>
            <a:off x="7470475" y="5040703"/>
            <a:ext cx="917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cs typeface="Arial"/>
              </a:rPr>
              <a:t>VAC</a:t>
            </a:r>
          </a:p>
        </p:txBody>
      </p:sp>
      <p:sp>
        <p:nvSpPr>
          <p:cNvPr id="40" name="TextBox 39">
            <a:extLst>
              <a:ext uri="{FF2B5EF4-FFF2-40B4-BE49-F238E27FC236}">
                <a16:creationId xmlns:a16="http://schemas.microsoft.com/office/drawing/2014/main" id="{0249C5E4-A191-4933-9D27-2FAF829F795B}"/>
              </a:ext>
            </a:extLst>
          </p:cNvPr>
          <p:cNvSpPr txBox="1"/>
          <p:nvPr/>
        </p:nvSpPr>
        <p:spPr>
          <a:xfrm>
            <a:off x="6996024" y="3157268"/>
            <a:ext cx="1607389" cy="537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Arial"/>
              </a:rPr>
              <a:t>Setpoint</a:t>
            </a:r>
          </a:p>
        </p:txBody>
      </p:sp>
      <p:cxnSp>
        <p:nvCxnSpPr>
          <p:cNvPr id="41" name="Straight Arrow Connector 40">
            <a:extLst>
              <a:ext uri="{FF2B5EF4-FFF2-40B4-BE49-F238E27FC236}">
                <a16:creationId xmlns:a16="http://schemas.microsoft.com/office/drawing/2014/main" id="{C2F53707-4E3D-4425-A712-8530D88AF048}"/>
              </a:ext>
            </a:extLst>
          </p:cNvPr>
          <p:cNvCxnSpPr>
            <a:cxnSpLocks/>
          </p:cNvCxnSpPr>
          <p:nvPr/>
        </p:nvCxnSpPr>
        <p:spPr>
          <a:xfrm flipH="1" flipV="1">
            <a:off x="6197963" y="4166770"/>
            <a:ext cx="694153" cy="6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Google Shape;90;gcce58aab64_3_0">
            <a:extLst>
              <a:ext uri="{FF2B5EF4-FFF2-40B4-BE49-F238E27FC236}">
                <a16:creationId xmlns:a16="http://schemas.microsoft.com/office/drawing/2014/main" id="{C9D33F53-385F-9D01-B519-F6D44194B602}"/>
              </a:ext>
            </a:extLst>
          </p:cNvPr>
          <p:cNvSpPr txBox="1">
            <a:spLocks/>
          </p:cNvSpPr>
          <p:nvPr/>
        </p:nvSpPr>
        <p:spPr>
          <a:xfrm>
            <a:off x="609600" y="1201577"/>
            <a:ext cx="8229600" cy="803700"/>
          </a:xfrm>
          <a:prstGeom prst="rect">
            <a:avLst/>
          </a:prstGeom>
          <a:noFill/>
          <a:ln>
            <a:noFill/>
          </a:ln>
        </p:spPr>
        <p:txBody>
          <a:bodyPr spcFirstLastPara="1" vert="horz" wrap="square" lIns="91425" tIns="45700" rIns="91425" bIns="45700" rtlCol="0" anchor="ctr" anchorCtr="0">
            <a:noAutofit/>
          </a:bodyPr>
          <a:lstStyle>
            <a:lvl1pPr algn="ctr" defTabSz="457200" rtl="0" eaLnBrk="1" latinLnBrk="0" hangingPunct="1">
              <a:spcBef>
                <a:spcPct val="0"/>
              </a:spcBef>
              <a:buNone/>
              <a:defRPr sz="3200" b="1" kern="1200">
                <a:solidFill>
                  <a:schemeClr val="tx1"/>
                </a:solidFill>
                <a:latin typeface="+mj-lt"/>
                <a:ea typeface="+mj-ea"/>
                <a:cs typeface="+mj-cs"/>
              </a:defRPr>
            </a:lvl1pPr>
          </a:lstStyle>
          <a:p>
            <a:pPr>
              <a:lnSpc>
                <a:spcPct val="115000"/>
              </a:lnSpc>
              <a:spcBef>
                <a:spcPts val="0"/>
              </a:spcBef>
              <a:buClr>
                <a:schemeClr val="dk1"/>
              </a:buClr>
              <a:buSzPts val="990"/>
            </a:pPr>
            <a:r>
              <a:rPr lang="en-US"/>
              <a:t>MCU Subsystem</a:t>
            </a:r>
            <a:endParaRPr lang="en-US">
              <a:cs typeface="Arial"/>
            </a:endParaRPr>
          </a:p>
          <a:p>
            <a:pPr>
              <a:lnSpc>
                <a:spcPct val="114999"/>
              </a:lnSpc>
              <a:spcBef>
                <a:spcPts val="0"/>
              </a:spcBef>
              <a:buSzPts val="990"/>
              <a:buFont typeface="Arial"/>
              <a:buNone/>
            </a:pPr>
            <a:r>
              <a:rPr lang="en-US" sz="1700" err="1">
                <a:cs typeface="Arial"/>
              </a:rPr>
              <a:t>Yarentzy</a:t>
            </a:r>
            <a:r>
              <a:rPr lang="en-US" sz="1700">
                <a:cs typeface="Arial"/>
              </a:rPr>
              <a:t> Magallanes</a:t>
            </a:r>
          </a:p>
        </p:txBody>
      </p:sp>
    </p:spTree>
    <p:extLst>
      <p:ext uri="{BB962C8B-B14F-4D97-AF65-F5344CB8AC3E}">
        <p14:creationId xmlns:p14="http://schemas.microsoft.com/office/powerpoint/2010/main" val="3970394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C7BCDF56222A47BE07F4E079CE7EB0" ma:contentTypeVersion="13" ma:contentTypeDescription="Create a new document." ma:contentTypeScope="" ma:versionID="be0cf19d6808ca5673754fe479325aab">
  <xsd:schema xmlns:xsd="http://www.w3.org/2001/XMLSchema" xmlns:xs="http://www.w3.org/2001/XMLSchema" xmlns:p="http://schemas.microsoft.com/office/2006/metadata/properties" xmlns:ns2="839ca9a9-ca33-4343-9dbd-05d07bcc6d4d" xmlns:ns3="45a329ca-748f-47a6-a917-d8560393942b" targetNamespace="http://schemas.microsoft.com/office/2006/metadata/properties" ma:root="true" ma:fieldsID="ddf85cfe17e798d72b1d41a20a5bf57d" ns2:_="" ns3:_="">
    <xsd:import namespace="839ca9a9-ca33-4343-9dbd-05d07bcc6d4d"/>
    <xsd:import namespace="45a329ca-748f-47a6-a917-d85603939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ca9a9-ca33-4343-9dbd-05d07bcc6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a329ca-748f-47a6-a917-d856039394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5B5754-79E1-4C47-AB5C-5F489484B6D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C4DE113-3633-458E-8CB2-88AB6094E253}">
  <ds:schemaRefs>
    <ds:schemaRef ds:uri="http://schemas.microsoft.com/sharepoint/v3/contenttype/forms"/>
  </ds:schemaRefs>
</ds:datastoreItem>
</file>

<file path=customXml/itemProps3.xml><?xml version="1.0" encoding="utf-8"?>
<ds:datastoreItem xmlns:ds="http://schemas.openxmlformats.org/officeDocument/2006/customXml" ds:itemID="{9CB6CD54-6E22-406E-B531-928447B24C8D}"/>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19</Slides>
  <Notes>18</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Team 31:Chilly Dog Bi-Weekly Update 1  Team members: Grant Franklin Martin Rennaker Yarentzy Magallanes  Sponsor: Rohith Kumar TA: Dalton Cyr </vt:lpstr>
      <vt:lpstr>Project Overview</vt:lpstr>
      <vt:lpstr>Project/Subsystem Overview</vt:lpstr>
      <vt:lpstr>Major Project Changes for 404 </vt:lpstr>
      <vt:lpstr>Project Timeline</vt:lpstr>
      <vt:lpstr>Power Supply Subsystem Grant Franklin</vt:lpstr>
      <vt:lpstr>Power Supply Subsystem Grant Franklin</vt:lpstr>
      <vt:lpstr>MCU Subsystem Yarentzy Magallanes</vt:lpstr>
      <vt:lpstr>Microcontroller</vt:lpstr>
      <vt:lpstr>VAC Subsystem Yarentzy Magallanes</vt:lpstr>
      <vt:lpstr>VAC Subsystem Yarentzy Magallanes</vt:lpstr>
      <vt:lpstr>VAC Subsystem Yarentzy Magallanes</vt:lpstr>
      <vt:lpstr>VAC Subsystem Yarentzy Magallanes</vt:lpstr>
      <vt:lpstr>Modem/Application Subsystem Martin Rennaker</vt:lpstr>
      <vt:lpstr>Modem/Application Subsystem Martin Rennaker</vt:lpstr>
      <vt:lpstr>Parts Ordering Status</vt:lpstr>
      <vt:lpstr>Execution</vt:lpstr>
      <vt:lpstr>Validation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31: Project Name Bi-Weekly Update 1 Team members list Sponsor: Sponsor Name TA: TA Name </dc:title>
  <dc:creator>Nowka, Kevin J.</dc:creator>
  <cp:revision>3</cp:revision>
  <dcterms:created xsi:type="dcterms:W3CDTF">2013-06-18T16:37:55Z</dcterms:created>
  <dcterms:modified xsi:type="dcterms:W3CDTF">2022-09-07T23:27:37Z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0x01010003C7BCDF56222A47BE07F4E079CE7EB0</vt:lpwstr>
  </property>
  <property fmtid="{D5CDD505-2E9C-101B-9397-08002B2CF9AE}" pid="3" name="Order">
    <vt:r8>13900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